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46" d="100"/>
          <a:sy n="146" d="100"/>
        </p:scale>
        <p:origin x="-257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tangle 6"/>
          <p:cNvSpPr/>
          <p:nvPr/>
        </p:nvSpPr>
        <p:spPr>
          <a:xfrm>
            <a:off x="3186953" y="268288"/>
            <a:ext cx="5669280" cy="39003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400" y="4208929"/>
            <a:ext cx="5458968" cy="10486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accent1"/>
                </a:solidFill>
                <a:latin typeface="+mj-lt"/>
                <a:ea typeface="+mj-ea"/>
                <a:cs typeface="+mj-cs"/>
              </a:defRPr>
            </a:lvl1pPr>
          </a:lstStyle>
          <a:p>
            <a:r>
              <a:rPr lang="de-DE" smtClean="0"/>
              <a:t>Mastertitelformat bearbeiten</a:t>
            </a:r>
            <a:endParaRPr/>
          </a:p>
        </p:txBody>
      </p:sp>
      <p:sp>
        <p:nvSpPr>
          <p:cNvPr id="3" name="Subtitle 2"/>
          <p:cNvSpPr>
            <a:spLocks noGrp="1"/>
          </p:cNvSpPr>
          <p:nvPr>
            <p:ph type="subTitle" idx="1"/>
          </p:nvPr>
        </p:nvSpPr>
        <p:spPr>
          <a:xfrm>
            <a:off x="3200400" y="5257800"/>
            <a:ext cx="5458968" cy="621792"/>
          </a:xfrm>
        </p:spPr>
        <p:txBody>
          <a:bodyPr vert="horz" lIns="91440" tIns="45720" rIns="91440" bIns="45720" rtlCol="0">
            <a:normAutofit/>
          </a:bodyPr>
          <a:lstStyle>
            <a:lvl1pPr marL="0" indent="0" algn="l" defTabSz="914400" rtl="0" eaLnBrk="1" latinLnBrk="0" hangingPunct="1">
              <a:spcBef>
                <a:spcPts val="0"/>
              </a:spcBef>
              <a:buClr>
                <a:schemeClr val="accent1"/>
              </a:buClr>
              <a:buSzPct val="100000"/>
              <a:buFont typeface="Wingdings 2" pitchFamily="18" charset="2"/>
              <a:buNone/>
              <a:defRPr sz="1600" kern="1200">
                <a:solidFill>
                  <a:schemeClr val="tx2"/>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dirty="0"/>
          </a:p>
        </p:txBody>
      </p:sp>
      <p:sp>
        <p:nvSpPr>
          <p:cNvPr id="4" name="Date Placeholder 3"/>
          <p:cNvSpPr>
            <a:spLocks noGrp="1"/>
          </p:cNvSpPr>
          <p:nvPr>
            <p:ph type="dt" sz="half" idx="10"/>
          </p:nvPr>
        </p:nvSpPr>
        <p:spPr>
          <a:xfrm>
            <a:off x="3276600" y="390525"/>
            <a:ext cx="5504688" cy="365125"/>
          </a:xfrm>
        </p:spPr>
        <p:txBody>
          <a:bodyPr vert="horz" lIns="91440" tIns="45720" rIns="91440" bIns="45720" rtlCol="0" anchor="ctr"/>
          <a:lstStyle>
            <a:lvl1pPr marL="0" algn="r" defTabSz="914400" rtl="0" eaLnBrk="1" latinLnBrk="0" hangingPunct="1">
              <a:defRPr sz="2200" b="0" kern="1200" baseline="0">
                <a:solidFill>
                  <a:schemeClr val="bg1"/>
                </a:solidFill>
                <a:latin typeface="+mn-lt"/>
                <a:ea typeface="+mn-ea"/>
                <a:cs typeface="+mn-cs"/>
              </a:defRPr>
            </a:lvl1pPr>
          </a:lstStyle>
          <a:p>
            <a:fld id="{B1A24CD3-204F-4468-8EE4-28A6668D006A}" type="datetimeFigureOut">
              <a:rPr lang="en-US" smtClean="0"/>
              <a:t>21.09.17</a:t>
            </a:fld>
            <a:endParaRPr lang="en-US"/>
          </a:p>
        </p:txBody>
      </p:sp>
      <p:sp>
        <p:nvSpPr>
          <p:cNvPr id="5" name="Footer Placeholder 4"/>
          <p:cNvSpPr>
            <a:spLocks noGrp="1"/>
          </p:cNvSpPr>
          <p:nvPr>
            <p:ph type="ftr" sz="quarter" idx="11"/>
          </p:nvPr>
        </p:nvSpPr>
        <p:spPr>
          <a:xfrm>
            <a:off x="3218688" y="6356350"/>
            <a:ext cx="4736592" cy="365125"/>
          </a:xfrm>
        </p:spPr>
        <p:txBody>
          <a:bodyPr vert="horz" lIns="91440" tIns="45720" rIns="91440" bIns="45720" rtlCol="0" anchor="ctr"/>
          <a:lstStyle>
            <a:lvl1pPr marL="0" algn="l" defTabSz="914400" rtl="0" eaLnBrk="1" latinLnBrk="0" hangingPunct="1">
              <a:defRPr sz="1100" b="1" kern="1200">
                <a:solidFill>
                  <a:schemeClr val="tx2">
                    <a:lumMod val="60000"/>
                    <a:lumOff val="40000"/>
                  </a:schemeClr>
                </a:solidFill>
                <a:latin typeface="+mn-lt"/>
                <a:ea typeface="+mn-ea"/>
                <a:cs typeface="+mn-cs"/>
              </a:defRPr>
            </a:lvl1pPr>
          </a:lstStyle>
          <a:p>
            <a:endParaRPr lang="en-US"/>
          </a:p>
        </p:txBody>
      </p:sp>
      <p:sp>
        <p:nvSpPr>
          <p:cNvPr id="6" name="Slide Number Placeholder 5"/>
          <p:cNvSpPr>
            <a:spLocks noGrp="1"/>
          </p:cNvSpPr>
          <p:nvPr>
            <p:ph type="sldNum" sz="quarter" idx="12"/>
          </p:nvPr>
        </p:nvSpPr>
        <p:spPr>
          <a:xfrm>
            <a:off x="8256494"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Inhalte">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de-DE" smtClean="0"/>
              <a:t>Mastertitelformat bearbeiten</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21.09.17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‹Nr.›</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10" name="Content Placeholder 2"/>
          <p:cNvSpPr>
            <a:spLocks noGrp="1"/>
          </p:cNvSpPr>
          <p:nvPr>
            <p:ph sz="half" idx="14"/>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Inhalte">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de-DE" smtClean="0"/>
              <a:t>Mastertitelformat bearbeiten</a:t>
            </a:r>
            <a:endParaRPr/>
          </a:p>
        </p:txBody>
      </p:sp>
      <p:sp>
        <p:nvSpPr>
          <p:cNvPr id="3" name="Content Placeholder 2"/>
          <p:cNvSpPr>
            <a:spLocks noGrp="1"/>
          </p:cNvSpPr>
          <p:nvPr>
            <p:ph sz="half" idx="1"/>
          </p:nvPr>
        </p:nvSpPr>
        <p:spPr>
          <a:xfrm>
            <a:off x="428244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21.09.17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‹Nr.›</a:t>
            </a:fld>
            <a:endParaRPr lang="en-US"/>
          </a:p>
        </p:txBody>
      </p:sp>
      <p:sp>
        <p:nvSpPr>
          <p:cNvPr id="9" name="Content Placeholder 2"/>
          <p:cNvSpPr>
            <a:spLocks noGrp="1"/>
          </p:cNvSpPr>
          <p:nvPr>
            <p:ph sz="half" idx="13"/>
          </p:nvPr>
        </p:nvSpPr>
        <p:spPr>
          <a:xfrm>
            <a:off x="428244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11" name="Content Placeholder 2"/>
          <p:cNvSpPr>
            <a:spLocks noGrp="1"/>
          </p:cNvSpPr>
          <p:nvPr>
            <p:ph sz="half" idx="14"/>
          </p:nvPr>
        </p:nvSpPr>
        <p:spPr>
          <a:xfrm>
            <a:off x="457200" y="2214562"/>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12" name="Content Placeholder 2"/>
          <p:cNvSpPr>
            <a:spLocks noGrp="1"/>
          </p:cNvSpPr>
          <p:nvPr>
            <p:ph sz="half" idx="15"/>
          </p:nvPr>
        </p:nvSpPr>
        <p:spPr>
          <a:xfrm>
            <a:off x="457200" y="4224973"/>
            <a:ext cx="3566160"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Rectangle 5"/>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de-DE" smtClean="0"/>
              <a:t>Mastertitelformat bearbeiten</a:t>
            </a:r>
            <a:endParaRPr/>
          </a:p>
        </p:txBody>
      </p:sp>
      <p:sp>
        <p:nvSpPr>
          <p:cNvPr id="3" name="Date Placeholder 2"/>
          <p:cNvSpPr>
            <a:spLocks noGrp="1"/>
          </p:cNvSpPr>
          <p:nvPr>
            <p:ph type="dt" sz="half" idx="10"/>
          </p:nvPr>
        </p:nvSpPr>
        <p:spPr/>
        <p:txBody>
          <a:bodyPr/>
          <a:lstStyle/>
          <a:p>
            <a:fld id="{B1A24CD3-204F-4468-8EE4-28A6668D006A}" type="datetimeFigureOut">
              <a:rPr lang="en-US" smtClean="0"/>
              <a:t>21.09.17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5" name="Rectangle 4"/>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1A24CD3-204F-4468-8EE4-28A6668D006A}" type="datetimeFigureOut">
              <a:rPr lang="en-US" smtClean="0"/>
              <a:t>21.09.17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Inhalt mit Beschriftung">
    <p:spTree>
      <p:nvGrpSpPr>
        <p:cNvPr id="1" name=""/>
        <p:cNvGrpSpPr/>
        <p:nvPr/>
      </p:nvGrpSpPr>
      <p:grpSpPr>
        <a:xfrm>
          <a:off x="0" y="0"/>
          <a:ext cx="0" cy="0"/>
          <a:chOff x="0" y="0"/>
          <a:chExt cx="0" cy="0"/>
        </a:xfrm>
      </p:grpSpPr>
      <p:sp>
        <p:nvSpPr>
          <p:cNvPr id="8" name="Rectangle 7"/>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de-DE" smtClean="0"/>
              <a:t>Mastertitelformat bearbeiten</a:t>
            </a:r>
            <a:endParaRPr/>
          </a:p>
        </p:txBody>
      </p:sp>
      <p:sp>
        <p:nvSpPr>
          <p:cNvPr id="3" name="Content Placeholder 2"/>
          <p:cNvSpPr>
            <a:spLocks noGrp="1"/>
          </p:cNvSpPr>
          <p:nvPr>
            <p:ph idx="1"/>
          </p:nvPr>
        </p:nvSpPr>
        <p:spPr>
          <a:xfrm>
            <a:off x="4762052" y="990600"/>
            <a:ext cx="3566160" cy="51355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e Placeholder 4"/>
          <p:cNvSpPr>
            <a:spLocks noGrp="1"/>
          </p:cNvSpPr>
          <p:nvPr>
            <p:ph type="dt" sz="half" idx="10"/>
          </p:nvPr>
        </p:nvSpPr>
        <p:spPr/>
        <p:txBody>
          <a:bodyPr/>
          <a:lstStyle/>
          <a:p>
            <a:fld id="{B1A24CD3-204F-4468-8EE4-28A6668D006A}" type="datetimeFigureOut">
              <a:rPr lang="en-US" smtClean="0"/>
              <a:t>21.09.17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Bild mit Beschriftung">
    <p:spTree>
      <p:nvGrpSpPr>
        <p:cNvPr id="1" name=""/>
        <p:cNvGrpSpPr/>
        <p:nvPr/>
      </p:nvGrpSpPr>
      <p:grpSpPr>
        <a:xfrm>
          <a:off x="0" y="0"/>
          <a:ext cx="0" cy="0"/>
          <a:chOff x="0" y="0"/>
          <a:chExt cx="0" cy="0"/>
        </a:xfrm>
      </p:grpSpPr>
      <p:sp>
        <p:nvSpPr>
          <p:cNvPr id="8" name="Rectangle 7"/>
          <p:cNvSpPr/>
          <p:nvPr/>
        </p:nvSpPr>
        <p:spPr>
          <a:xfrm>
            <a:off x="4746811" y="268288"/>
            <a:ext cx="4114800"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95082"/>
            <a:ext cx="3566160" cy="1035424"/>
          </a:xfrm>
        </p:spPr>
        <p:txBody>
          <a:bodyPr anchor="b"/>
          <a:lstStyle>
            <a:lvl1pPr algn="l">
              <a:defRPr sz="2800" b="0"/>
            </a:lvl1pPr>
          </a:lstStyle>
          <a:p>
            <a:r>
              <a:rPr lang="de-DE" smtClean="0"/>
              <a:t>Mastertitelformat bearbeiten</a:t>
            </a:r>
            <a:endParaRPr/>
          </a:p>
        </p:txBody>
      </p:sp>
      <p:sp>
        <p:nvSpPr>
          <p:cNvPr id="4" name="Text Placeholder 3"/>
          <p:cNvSpPr>
            <a:spLocks noGrp="1"/>
          </p:cNvSpPr>
          <p:nvPr>
            <p:ph type="body" sz="half" idx="2"/>
          </p:nvPr>
        </p:nvSpPr>
        <p:spPr>
          <a:xfrm>
            <a:off x="457199" y="2057400"/>
            <a:ext cx="3566160" cy="3657601"/>
          </a:xfrm>
        </p:spPr>
        <p:txBody>
          <a:bodyPr>
            <a:normAutofit/>
          </a:bodyPr>
          <a:lstStyle>
            <a:lvl1pPr marL="0" indent="0">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e Placeholder 4"/>
          <p:cNvSpPr>
            <a:spLocks noGrp="1"/>
          </p:cNvSpPr>
          <p:nvPr>
            <p:ph type="dt" sz="half" idx="10"/>
          </p:nvPr>
        </p:nvSpPr>
        <p:spPr>
          <a:xfrm>
            <a:off x="161365" y="6124014"/>
            <a:ext cx="1752600" cy="365125"/>
          </a:xfrm>
        </p:spPr>
        <p:txBody>
          <a:bodyPr/>
          <a:lstStyle>
            <a:lvl1pPr algn="l">
              <a:defRPr/>
            </a:lvl1pPr>
          </a:lstStyle>
          <a:p>
            <a:fld id="{B1A24CD3-204F-4468-8EE4-28A6668D006A}" type="datetimeFigureOut">
              <a:rPr lang="en-US" smtClean="0"/>
              <a:t>21.09.17</a:t>
            </a:fld>
            <a:endParaRPr lang="en-US"/>
          </a:p>
        </p:txBody>
      </p:sp>
      <p:sp>
        <p:nvSpPr>
          <p:cNvPr id="6" name="Footer Placeholder 5"/>
          <p:cNvSpPr>
            <a:spLocks noGrp="1"/>
          </p:cNvSpPr>
          <p:nvPr>
            <p:ph type="ftr" sz="quarter" idx="11"/>
          </p:nvPr>
        </p:nvSpPr>
        <p:spPr>
          <a:xfrm>
            <a:off x="174812" y="6356350"/>
            <a:ext cx="3863788" cy="365125"/>
          </a:xfrm>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‹Nr.›</a:t>
            </a:fld>
            <a:endParaRPr lang="en-US"/>
          </a:p>
        </p:txBody>
      </p:sp>
      <p:sp>
        <p:nvSpPr>
          <p:cNvPr id="10" name="Picture Placeholder 9"/>
          <p:cNvSpPr>
            <a:spLocks noGrp="1"/>
          </p:cNvSpPr>
          <p:nvPr>
            <p:ph type="pic" sz="quarter" idx="13"/>
          </p:nvPr>
        </p:nvSpPr>
        <p:spPr>
          <a:xfrm>
            <a:off x="4760258" y="990600"/>
            <a:ext cx="4096512" cy="5611813"/>
          </a:xfrm>
        </p:spPr>
        <p:txBody>
          <a:bodyPr/>
          <a:lstStyle>
            <a:lvl1pPr>
              <a:buNone/>
              <a:defRPr/>
            </a:lvl1pPr>
          </a:lstStyle>
          <a:p>
            <a:r>
              <a:rPr lang="de-DE" smtClean="0"/>
              <a:t>Bild auf Platzhalter ziehen oder durch Klicken auf Symbol hinzufügen</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Bild über Beschriftung">
    <p:spTree>
      <p:nvGrpSpPr>
        <p:cNvPr id="1" name=""/>
        <p:cNvGrpSpPr/>
        <p:nvPr/>
      </p:nvGrpSpPr>
      <p:grpSpPr>
        <a:xfrm>
          <a:off x="0" y="0"/>
          <a:ext cx="0" cy="0"/>
          <a:chOff x="0" y="0"/>
          <a:chExt cx="0" cy="0"/>
        </a:xfrm>
      </p:grpSpPr>
      <p:sp>
        <p:nvSpPr>
          <p:cNvPr id="8" name="Rectangle 7"/>
          <p:cNvSpPr/>
          <p:nvPr/>
        </p:nvSpPr>
        <p:spPr>
          <a:xfrm>
            <a:off x="7216775" y="268288"/>
            <a:ext cx="1639457"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de-DE" smtClean="0"/>
              <a:t>Mastertitelformat bearbeiten</a:t>
            </a:r>
            <a:endParaRPr/>
          </a:p>
        </p:txBody>
      </p:sp>
      <p:sp>
        <p:nvSpPr>
          <p:cNvPr id="3" name="Picture Placeholder 2"/>
          <p:cNvSpPr>
            <a:spLocks noGrp="1"/>
          </p:cNvSpPr>
          <p:nvPr>
            <p:ph type="pic" idx="1"/>
          </p:nvPr>
        </p:nvSpPr>
        <p:spPr>
          <a:xfrm>
            <a:off x="269874" y="268288"/>
            <a:ext cx="6858000"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auf Platzhalter ziehen oder durch Klicken auf Symbol hinzufügen</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e Placeholder 4"/>
          <p:cNvSpPr>
            <a:spLocks noGrp="1"/>
          </p:cNvSpPr>
          <p:nvPr>
            <p:ph type="dt" sz="half" idx="10"/>
          </p:nvPr>
        </p:nvSpPr>
        <p:spPr/>
        <p:txBody>
          <a:bodyPr/>
          <a:lstStyle/>
          <a:p>
            <a:fld id="{B1A24CD3-204F-4468-8EE4-28A6668D006A}" type="datetimeFigureOut">
              <a:rPr lang="en-US" smtClean="0"/>
              <a:t>21.09.17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4 Bilder mit Beschriftung">
    <p:spTree>
      <p:nvGrpSpPr>
        <p:cNvPr id="1" name=""/>
        <p:cNvGrpSpPr/>
        <p:nvPr/>
      </p:nvGrpSpPr>
      <p:grpSpPr>
        <a:xfrm>
          <a:off x="0" y="0"/>
          <a:ext cx="0" cy="0"/>
          <a:chOff x="0" y="0"/>
          <a:chExt cx="0" cy="0"/>
        </a:xfrm>
      </p:grpSpPr>
      <p:sp>
        <p:nvSpPr>
          <p:cNvPr id="8" name="Rectangle 7"/>
          <p:cNvSpPr/>
          <p:nvPr/>
        </p:nvSpPr>
        <p:spPr>
          <a:xfrm>
            <a:off x="8135471" y="268288"/>
            <a:ext cx="720761" cy="36393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8788" y="4267200"/>
            <a:ext cx="6477000" cy="566738"/>
          </a:xfrm>
        </p:spPr>
        <p:txBody>
          <a:bodyPr anchor="b"/>
          <a:lstStyle>
            <a:lvl1pPr algn="l">
              <a:defRPr sz="2800" b="0"/>
            </a:lvl1pPr>
          </a:lstStyle>
          <a:p>
            <a:r>
              <a:rPr lang="de-DE" smtClean="0"/>
              <a:t>Mastertitelformat bearbeiten</a:t>
            </a:r>
            <a:endParaRPr/>
          </a:p>
        </p:txBody>
      </p:sp>
      <p:sp>
        <p:nvSpPr>
          <p:cNvPr id="3" name="Picture Placeholder 2"/>
          <p:cNvSpPr>
            <a:spLocks noGrp="1"/>
          </p:cNvSpPr>
          <p:nvPr>
            <p:ph type="pic" idx="1"/>
          </p:nvPr>
        </p:nvSpPr>
        <p:spPr>
          <a:xfrm>
            <a:off x="269874" y="268288"/>
            <a:ext cx="3006726" cy="36393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auf Platzhalter ziehen oder durch Klicken auf Symbol hinzufügen</a:t>
            </a:r>
            <a:endParaRPr/>
          </a:p>
        </p:txBody>
      </p:sp>
      <p:sp>
        <p:nvSpPr>
          <p:cNvPr id="4" name="Text Placeholder 3"/>
          <p:cNvSpPr>
            <a:spLocks noGrp="1"/>
          </p:cNvSpPr>
          <p:nvPr>
            <p:ph type="body" sz="half" idx="2"/>
          </p:nvPr>
        </p:nvSpPr>
        <p:spPr>
          <a:xfrm>
            <a:off x="458788" y="4840941"/>
            <a:ext cx="6475412" cy="1304271"/>
          </a:xfrm>
        </p:spPr>
        <p:txBody>
          <a:bodyPr>
            <a:normAutofit/>
          </a:bodyPr>
          <a:lstStyle>
            <a:lvl1pPr marL="0" indent="0">
              <a:spcBef>
                <a:spcPts val="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Mastertextformat bearbeiten</a:t>
            </a:r>
          </a:p>
        </p:txBody>
      </p:sp>
      <p:sp>
        <p:nvSpPr>
          <p:cNvPr id="5" name="Date Placeholder 4"/>
          <p:cNvSpPr>
            <a:spLocks noGrp="1"/>
          </p:cNvSpPr>
          <p:nvPr>
            <p:ph type="dt" sz="half" idx="10"/>
          </p:nvPr>
        </p:nvSpPr>
        <p:spPr/>
        <p:txBody>
          <a:bodyPr/>
          <a:lstStyle/>
          <a:p>
            <a:fld id="{B1A24CD3-204F-4468-8EE4-28A6668D006A}" type="datetimeFigureOut">
              <a:rPr lang="en-US" smtClean="0"/>
              <a:t>21.09.17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‹Nr.›</a:t>
            </a:fld>
            <a:endParaRPr lang="en-US"/>
          </a:p>
        </p:txBody>
      </p:sp>
      <p:sp>
        <p:nvSpPr>
          <p:cNvPr id="10" name="Picture Placeholder 2"/>
          <p:cNvSpPr>
            <a:spLocks noGrp="1"/>
          </p:cNvSpPr>
          <p:nvPr>
            <p:ph type="pic" idx="13"/>
          </p:nvPr>
        </p:nvSpPr>
        <p:spPr>
          <a:xfrm>
            <a:off x="3352800" y="268288"/>
            <a:ext cx="47019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auf Platzhalter ziehen oder durch Klicken auf Symbol hinzufügen</a:t>
            </a:r>
            <a:endParaRPr/>
          </a:p>
        </p:txBody>
      </p:sp>
      <p:sp>
        <p:nvSpPr>
          <p:cNvPr id="11" name="Picture Placeholder 2"/>
          <p:cNvSpPr>
            <a:spLocks noGrp="1"/>
          </p:cNvSpPr>
          <p:nvPr>
            <p:ph type="pic" idx="14"/>
          </p:nvPr>
        </p:nvSpPr>
        <p:spPr>
          <a:xfrm>
            <a:off x="33528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auf Platzhalter ziehen oder durch Klicken auf Symbol hinzufügen</a:t>
            </a:r>
            <a:endParaRPr/>
          </a:p>
        </p:txBody>
      </p:sp>
      <p:sp>
        <p:nvSpPr>
          <p:cNvPr id="12" name="Picture Placeholder 2"/>
          <p:cNvSpPr>
            <a:spLocks noGrp="1"/>
          </p:cNvSpPr>
          <p:nvPr>
            <p:ph type="pic" idx="15"/>
          </p:nvPr>
        </p:nvSpPr>
        <p:spPr>
          <a:xfrm>
            <a:off x="5750500" y="2131935"/>
            <a:ext cx="2304288" cy="17756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auf Platzhalter ziehen oder durch Klicken auf Symbol hinzufügen</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de-DE" smtClean="0"/>
              <a:t>Mastertitelformat bearbeiten</a:t>
            </a:r>
            <a:endParaRPr/>
          </a:p>
        </p:txBody>
      </p:sp>
      <p:sp>
        <p:nvSpPr>
          <p:cNvPr id="3" name="Vertical Text Placeholder 2"/>
          <p:cNvSpPr>
            <a:spLocks noGrp="1"/>
          </p:cNvSpPr>
          <p:nvPr>
            <p:ph type="body" orient="vert" idx="1"/>
          </p:nvPr>
        </p:nvSpPr>
        <p:spPr/>
        <p:txBody>
          <a:bodyPr vert="eaVert"/>
          <a:lstStyle>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21.09.17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7" name="Rectangle 6"/>
          <p:cNvSpPr/>
          <p:nvPr/>
        </p:nvSpPr>
        <p:spPr>
          <a:xfrm>
            <a:off x="8148918" y="268288"/>
            <a:ext cx="718073" cy="5669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543799" y="1035424"/>
            <a:ext cx="1322295" cy="5090739"/>
          </a:xfrm>
        </p:spPr>
        <p:txBody>
          <a:bodyPr vert="eaVert" anchor="t" anchorCtr="0"/>
          <a:lstStyle/>
          <a:p>
            <a:r>
              <a:rPr lang="de-DE" smtClean="0"/>
              <a:t>Mastertitelformat bearbeiten</a:t>
            </a:r>
            <a:endParaRPr/>
          </a:p>
        </p:txBody>
      </p:sp>
      <p:sp>
        <p:nvSpPr>
          <p:cNvPr id="3" name="Vertical Text Placeholder 2"/>
          <p:cNvSpPr>
            <a:spLocks noGrp="1"/>
          </p:cNvSpPr>
          <p:nvPr>
            <p:ph type="body" orient="vert" idx="1"/>
          </p:nvPr>
        </p:nvSpPr>
        <p:spPr>
          <a:xfrm>
            <a:off x="457200" y="1035424"/>
            <a:ext cx="6019800" cy="5109789"/>
          </a:xfrm>
        </p:spPr>
        <p:txBody>
          <a:bodyPr vert="eaVert"/>
          <a:lstStyle>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4" name="Date Placeholder 3"/>
          <p:cNvSpPr>
            <a:spLocks noGrp="1"/>
          </p:cNvSpPr>
          <p:nvPr>
            <p:ph type="dt" sz="half" idx="10"/>
          </p:nvPr>
        </p:nvSpPr>
        <p:spPr/>
        <p:txBody>
          <a:bodyPr/>
          <a:lstStyle/>
          <a:p>
            <a:fld id="{B1A24CD3-204F-4468-8EE4-28A6668D006A}" type="datetimeFigureOut">
              <a:rPr lang="en-US" smtClean="0"/>
              <a:t>21.09.17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7" name="Rectangle 6"/>
          <p:cNvSpPr/>
          <p:nvPr/>
        </p:nvSpPr>
        <p:spPr>
          <a:xfrm>
            <a:off x="7212106"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de-DE" smtClean="0"/>
              <a:t>Mastertitelformat bearbeiten</a:t>
            </a:r>
            <a:endParaRPr/>
          </a:p>
        </p:txBody>
      </p:sp>
      <p:sp>
        <p:nvSpPr>
          <p:cNvPr id="3" name="Content Placeholder 2"/>
          <p:cNvSpPr>
            <a:spLocks noGrp="1"/>
          </p:cNvSpPr>
          <p:nvPr>
            <p:ph idx="1"/>
          </p:nvPr>
        </p:nvSpPr>
        <p:spPr/>
        <p:txBody>
          <a:bodyPr/>
          <a:lstStyle>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21.09.17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elfolie mit Bild">
    <p:spTree>
      <p:nvGrpSpPr>
        <p:cNvPr id="1" name=""/>
        <p:cNvGrpSpPr/>
        <p:nvPr/>
      </p:nvGrpSpPr>
      <p:grpSpPr>
        <a:xfrm>
          <a:off x="0" y="0"/>
          <a:ext cx="0" cy="0"/>
          <a:chOff x="0" y="0"/>
          <a:chExt cx="0" cy="0"/>
        </a:xfrm>
      </p:grpSpPr>
      <p:sp>
        <p:nvSpPr>
          <p:cNvPr id="7" name="Rectangle 6"/>
          <p:cNvSpPr/>
          <p:nvPr/>
        </p:nvSpPr>
        <p:spPr>
          <a:xfrm>
            <a:off x="3186953" y="268288"/>
            <a:ext cx="5669280" cy="2560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3200399" y="4171950"/>
            <a:ext cx="5457919" cy="1085850"/>
          </a:xfrm>
        </p:spPr>
        <p:txBody>
          <a:bodyPr>
            <a:normAutofit/>
          </a:bodyPr>
          <a:lstStyle>
            <a:lvl1pPr>
              <a:defRPr sz="4600"/>
            </a:lvl1pPr>
          </a:lstStyle>
          <a:p>
            <a:r>
              <a:rPr lang="de-DE" smtClean="0"/>
              <a:t>Mastertitelformat bearbeiten</a:t>
            </a:r>
            <a:endParaRPr/>
          </a:p>
        </p:txBody>
      </p:sp>
      <p:sp>
        <p:nvSpPr>
          <p:cNvPr id="3" name="Subtitle 2"/>
          <p:cNvSpPr>
            <a:spLocks noGrp="1"/>
          </p:cNvSpPr>
          <p:nvPr>
            <p:ph type="subTitle" idx="1"/>
          </p:nvPr>
        </p:nvSpPr>
        <p:spPr>
          <a:xfrm>
            <a:off x="3200401" y="5257799"/>
            <a:ext cx="5457918" cy="618565"/>
          </a:xfrm>
        </p:spPr>
        <p:txBody>
          <a:bodyPr>
            <a:normAutofit/>
          </a:bodyPr>
          <a:lstStyle>
            <a:lvl1pPr marL="0" indent="0" algn="l">
              <a:spcBef>
                <a:spcPct val="0"/>
              </a:spcBef>
              <a:buNone/>
              <a:defRPr sz="1600">
                <a:solidFill>
                  <a:schemeClr val="tx2"/>
                </a:solidFill>
              </a:defRPr>
            </a:lvl1pPr>
            <a:lvl2pPr marL="457200" indent="0" algn="ctr">
              <a:spcBef>
                <a:spcPct val="0"/>
              </a:spcBef>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Master-Untertitelformat bearbeiten</a:t>
            </a:r>
            <a:endParaRPr dirty="0"/>
          </a:p>
        </p:txBody>
      </p:sp>
      <p:sp>
        <p:nvSpPr>
          <p:cNvPr id="4" name="Date Placeholder 3"/>
          <p:cNvSpPr>
            <a:spLocks noGrp="1"/>
          </p:cNvSpPr>
          <p:nvPr>
            <p:ph type="dt" sz="half" idx="10"/>
          </p:nvPr>
        </p:nvSpPr>
        <p:spPr>
          <a:xfrm>
            <a:off x="3276600" y="389965"/>
            <a:ext cx="5499847" cy="365125"/>
          </a:xfrm>
        </p:spPr>
        <p:txBody>
          <a:bodyPr/>
          <a:lstStyle>
            <a:lvl1pPr>
              <a:defRPr sz="2200" b="0" baseline="0">
                <a:solidFill>
                  <a:schemeClr val="bg1"/>
                </a:solidFill>
              </a:defRPr>
            </a:lvl1pPr>
          </a:lstStyle>
          <a:p>
            <a:fld id="{B1A24CD3-204F-4468-8EE4-28A6668D006A}" type="datetimeFigureOut">
              <a:rPr lang="en-US" smtClean="0"/>
              <a:t>21.09.17</a:t>
            </a:fld>
            <a:endParaRPr lang="en-US"/>
          </a:p>
        </p:txBody>
      </p:sp>
      <p:sp>
        <p:nvSpPr>
          <p:cNvPr id="5" name="Footer Placeholder 4"/>
          <p:cNvSpPr>
            <a:spLocks noGrp="1"/>
          </p:cNvSpPr>
          <p:nvPr>
            <p:ph type="ftr" sz="quarter" idx="11"/>
          </p:nvPr>
        </p:nvSpPr>
        <p:spPr>
          <a:xfrm>
            <a:off x="3213847" y="6356350"/>
            <a:ext cx="4734112" cy="365125"/>
          </a:xfrm>
        </p:spPr>
        <p:txBody>
          <a:bodyPr/>
          <a:lstStyle/>
          <a:p>
            <a:endParaRPr lang="en-US"/>
          </a:p>
        </p:txBody>
      </p:sp>
      <p:sp>
        <p:nvSpPr>
          <p:cNvPr id="6" name="Slide Number Placeholder 5"/>
          <p:cNvSpPr>
            <a:spLocks noGrp="1"/>
          </p:cNvSpPr>
          <p:nvPr>
            <p:ph type="sldNum" sz="quarter" idx="12"/>
          </p:nvPr>
        </p:nvSpPr>
        <p:spPr>
          <a:xfrm>
            <a:off x="8265459" y="6356350"/>
            <a:ext cx="685800" cy="365125"/>
          </a:xfrm>
        </p:spPr>
        <p:txBody>
          <a:bodyPr vert="horz" lIns="91440" tIns="45720" rIns="91440" bIns="45720" rtlCol="0" anchor="ctr"/>
          <a:lstStyle>
            <a:lvl1pPr marL="0" algn="r" defTabSz="914400" rtl="0" eaLnBrk="1" latinLnBrk="0" hangingPunct="1">
              <a:defRPr sz="1100" b="1" kern="1200">
                <a:solidFill>
                  <a:schemeClr val="tx2">
                    <a:lumMod val="60000"/>
                    <a:lumOff val="40000"/>
                  </a:schemeClr>
                </a:solidFill>
                <a:latin typeface="+mn-lt"/>
                <a:ea typeface="+mn-ea"/>
                <a:cs typeface="+mn-cs"/>
              </a:defRPr>
            </a:lvl1pPr>
          </a:lstStyle>
          <a:p>
            <a:fld id="{57AF16DE-A0D5-4438-950F-5B1E159C2C28}" type="slidenum">
              <a:rPr lang="en-US" smtClean="0"/>
              <a:t>‹Nr.›</a:t>
            </a:fld>
            <a:endParaRPr lang="en-US"/>
          </a:p>
        </p:txBody>
      </p:sp>
      <p:sp>
        <p:nvSpPr>
          <p:cNvPr id="9" name="Picture Placeholder 8"/>
          <p:cNvSpPr>
            <a:spLocks noGrp="1"/>
          </p:cNvSpPr>
          <p:nvPr>
            <p:ph type="pic" sz="quarter" idx="13"/>
          </p:nvPr>
        </p:nvSpPr>
        <p:spPr>
          <a:xfrm>
            <a:off x="3200400" y="2877671"/>
            <a:ext cx="5646867" cy="1280160"/>
          </a:xfrm>
        </p:spPr>
        <p:txBody>
          <a:bodyPr/>
          <a:lstStyle>
            <a:lvl1pPr>
              <a:buNone/>
              <a:defRPr/>
            </a:lvl1pPr>
          </a:lstStyle>
          <a:p>
            <a:r>
              <a:rPr lang="de-DE" smtClean="0"/>
              <a:t>Bild auf Platzhalter ziehen oder durch Klicken auf Symbol hinzufügen</a:t>
            </a:r>
            <a:endParaRPr/>
          </a:p>
        </p:txBody>
      </p:sp>
      <p:sp>
        <p:nvSpPr>
          <p:cNvPr id="10" name="Rectangle 9"/>
          <p:cNvSpPr/>
          <p:nvPr/>
        </p:nvSpPr>
        <p:spPr>
          <a:xfrm>
            <a:off x="268940" y="268288"/>
            <a:ext cx="182880" cy="388685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el, Inhalt und Bild">
    <p:spTree>
      <p:nvGrpSpPr>
        <p:cNvPr id="1" name=""/>
        <p:cNvGrpSpPr/>
        <p:nvPr/>
      </p:nvGrpSpPr>
      <p:grpSpPr>
        <a:xfrm>
          <a:off x="0" y="0"/>
          <a:ext cx="0" cy="0"/>
          <a:chOff x="0" y="0"/>
          <a:chExt cx="0" cy="0"/>
        </a:xfrm>
      </p:grpSpPr>
      <p:sp>
        <p:nvSpPr>
          <p:cNvPr id="7" name="Rectangle 6"/>
          <p:cNvSpPr/>
          <p:nvPr/>
        </p:nvSpPr>
        <p:spPr>
          <a:xfrm>
            <a:off x="269875" y="268288"/>
            <a:ext cx="1645920"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178423" y="914400"/>
            <a:ext cx="6508377" cy="1143000"/>
          </a:xfrm>
        </p:spPr>
        <p:txBody>
          <a:bodyPr/>
          <a:lstStyle/>
          <a:p>
            <a:r>
              <a:rPr lang="de-DE" smtClean="0"/>
              <a:t>Mastertitelformat bearbeiten</a:t>
            </a:r>
            <a:endParaRPr/>
          </a:p>
        </p:txBody>
      </p:sp>
      <p:sp>
        <p:nvSpPr>
          <p:cNvPr id="3" name="Content Placeholder 2"/>
          <p:cNvSpPr>
            <a:spLocks noGrp="1"/>
          </p:cNvSpPr>
          <p:nvPr>
            <p:ph idx="1"/>
          </p:nvPr>
        </p:nvSpPr>
        <p:spPr>
          <a:xfrm>
            <a:off x="2178423" y="2209800"/>
            <a:ext cx="6508377" cy="3916363"/>
          </a:xfrm>
        </p:spPr>
        <p:txBody>
          <a:bodyPr/>
          <a:lstStyle>
            <a:lvl5pPr>
              <a:defRPr/>
            </a:lvl5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4" name="Date Placeholder 3"/>
          <p:cNvSpPr>
            <a:spLocks noGrp="1"/>
          </p:cNvSpPr>
          <p:nvPr>
            <p:ph type="dt" sz="half" idx="10"/>
          </p:nvPr>
        </p:nvSpPr>
        <p:spPr>
          <a:xfrm>
            <a:off x="7212106" y="6356350"/>
            <a:ext cx="1752600" cy="365125"/>
          </a:xfrm>
        </p:spPr>
        <p:txBody>
          <a:bodyPr/>
          <a:lstStyle/>
          <a:p>
            <a:fld id="{B1A24CD3-204F-4468-8EE4-28A6668D006A}" type="datetimeFigureOut">
              <a:rPr lang="en-US" smtClean="0"/>
              <a:t>21.09.17</a:t>
            </a:fld>
            <a:endParaRPr lang="en-US"/>
          </a:p>
        </p:txBody>
      </p:sp>
      <p:sp>
        <p:nvSpPr>
          <p:cNvPr id="5" name="Footer Placeholder 4"/>
          <p:cNvSpPr>
            <a:spLocks noGrp="1"/>
          </p:cNvSpPr>
          <p:nvPr>
            <p:ph type="ftr" sz="quarter" idx="11"/>
          </p:nvPr>
        </p:nvSpPr>
        <p:spPr>
          <a:xfrm>
            <a:off x="2178423" y="6356350"/>
            <a:ext cx="4926852" cy="365125"/>
          </a:xfrm>
        </p:spPr>
        <p:txBody>
          <a:bodyPr/>
          <a:lstStyle/>
          <a:p>
            <a:endParaRPr lang="en-US"/>
          </a:p>
        </p:txBody>
      </p:sp>
      <p:sp>
        <p:nvSpPr>
          <p:cNvPr id="6" name="Slide Number Placeholder 5"/>
          <p:cNvSpPr>
            <a:spLocks noGrp="1"/>
          </p:cNvSpPr>
          <p:nvPr>
            <p:ph type="sldNum" sz="quarter" idx="12"/>
          </p:nvPr>
        </p:nvSpPr>
        <p:spPr>
          <a:xfrm>
            <a:off x="331694" y="361016"/>
            <a:ext cx="506506" cy="365125"/>
          </a:xfrm>
        </p:spPr>
        <p:txBody>
          <a:bodyPr/>
          <a:lstStyle/>
          <a:p>
            <a:fld id="{57AF16DE-A0D5-4438-950F-5B1E159C2C28}" type="slidenum">
              <a:rPr lang="en-US" smtClean="0"/>
              <a:t>‹Nr.›</a:t>
            </a:fld>
            <a:endParaRPr lang="en-US"/>
          </a:p>
        </p:txBody>
      </p:sp>
      <p:sp>
        <p:nvSpPr>
          <p:cNvPr id="9" name="Picture Placeholder 8"/>
          <p:cNvSpPr>
            <a:spLocks noGrp="1"/>
          </p:cNvSpPr>
          <p:nvPr>
            <p:ph type="pic" sz="quarter" idx="13"/>
          </p:nvPr>
        </p:nvSpPr>
        <p:spPr>
          <a:xfrm>
            <a:off x="269875" y="1976718"/>
            <a:ext cx="1645920" cy="4625788"/>
          </a:xfrm>
        </p:spPr>
        <p:txBody>
          <a:bodyPr/>
          <a:lstStyle>
            <a:lvl1pPr>
              <a:buNone/>
              <a:defRPr/>
            </a:lvl1pPr>
          </a:lstStyle>
          <a:p>
            <a:r>
              <a:rPr lang="de-DE" smtClean="0"/>
              <a:t>Bild auf Platzhalter ziehen oder durch Klicken auf Symbol hinzufügen</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7" name="Rectangle 6"/>
          <p:cNvSpPr/>
          <p:nvPr/>
        </p:nvSpPr>
        <p:spPr>
          <a:xfrm>
            <a:off x="7758952" y="268288"/>
            <a:ext cx="1099073" cy="635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09801" y="3429000"/>
            <a:ext cx="4966446" cy="1398494"/>
          </a:xfrm>
        </p:spPr>
        <p:txBody>
          <a:bodyPr anchor="b" anchorCtr="0"/>
          <a:lstStyle>
            <a:lvl1pPr algn="r">
              <a:defRPr sz="4600" b="0" cap="none" baseline="0"/>
            </a:lvl1pPr>
          </a:lstStyle>
          <a:p>
            <a:r>
              <a:rPr lang="de-DE" smtClean="0"/>
              <a:t>Mastertitelformat bearbeiten</a:t>
            </a:r>
            <a:endParaRPr/>
          </a:p>
        </p:txBody>
      </p:sp>
      <p:sp>
        <p:nvSpPr>
          <p:cNvPr id="3" name="Text Placeholder 2"/>
          <p:cNvSpPr>
            <a:spLocks noGrp="1"/>
          </p:cNvSpPr>
          <p:nvPr>
            <p:ph type="body" idx="1"/>
          </p:nvPr>
        </p:nvSpPr>
        <p:spPr>
          <a:xfrm>
            <a:off x="2209801"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4" name="Date Placeholder 3"/>
          <p:cNvSpPr>
            <a:spLocks noGrp="1"/>
          </p:cNvSpPr>
          <p:nvPr>
            <p:ph type="dt" sz="half" idx="10"/>
          </p:nvPr>
        </p:nvSpPr>
        <p:spPr>
          <a:xfrm>
            <a:off x="5562600" y="6356350"/>
            <a:ext cx="1622612" cy="365125"/>
          </a:xfrm>
        </p:spPr>
        <p:txBody>
          <a:bodyPr/>
          <a:lstStyle/>
          <a:p>
            <a:fld id="{B1A24CD3-204F-4468-8EE4-28A6668D006A}" type="datetimeFigureOut">
              <a:rPr lang="en-US" smtClean="0"/>
              <a:t>21.09.17</a:t>
            </a:fld>
            <a:endParaRPr lang="en-US"/>
          </a:p>
        </p:txBody>
      </p:sp>
      <p:sp>
        <p:nvSpPr>
          <p:cNvPr id="5" name="Footer Placeholder 4"/>
          <p:cNvSpPr>
            <a:spLocks noGrp="1"/>
          </p:cNvSpPr>
          <p:nvPr>
            <p:ph type="ftr" sz="quarter" idx="11"/>
          </p:nvPr>
        </p:nvSpPr>
        <p:spPr>
          <a:xfrm>
            <a:off x="174812" y="6356350"/>
            <a:ext cx="5311588" cy="365125"/>
          </a:xfrm>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bschnitt mit Bild">
    <p:spTree>
      <p:nvGrpSpPr>
        <p:cNvPr id="1" name=""/>
        <p:cNvGrpSpPr/>
        <p:nvPr/>
      </p:nvGrpSpPr>
      <p:grpSpPr>
        <a:xfrm>
          <a:off x="0" y="0"/>
          <a:ext cx="0" cy="0"/>
          <a:chOff x="0" y="0"/>
          <a:chExt cx="0" cy="0"/>
        </a:xfrm>
      </p:grpSpPr>
      <p:sp>
        <p:nvSpPr>
          <p:cNvPr id="7" name="Rectangle 6"/>
          <p:cNvSpPr/>
          <p:nvPr/>
        </p:nvSpPr>
        <p:spPr>
          <a:xfrm>
            <a:off x="269875" y="4773706"/>
            <a:ext cx="2971800" cy="18445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720354" y="3429001"/>
            <a:ext cx="4966446" cy="1398494"/>
          </a:xfrm>
        </p:spPr>
        <p:txBody>
          <a:bodyPr anchor="b" anchorCtr="0"/>
          <a:lstStyle>
            <a:lvl1pPr algn="r">
              <a:defRPr sz="4600" b="0" cap="none" baseline="0"/>
            </a:lvl1pPr>
          </a:lstStyle>
          <a:p>
            <a:r>
              <a:rPr lang="de-DE" smtClean="0"/>
              <a:t>Mastertitelformat bearbeiten</a:t>
            </a:r>
            <a:endParaRPr/>
          </a:p>
        </p:txBody>
      </p:sp>
      <p:sp>
        <p:nvSpPr>
          <p:cNvPr id="3" name="Text Placeholder 2"/>
          <p:cNvSpPr>
            <a:spLocks noGrp="1"/>
          </p:cNvSpPr>
          <p:nvPr>
            <p:ph type="body" idx="1"/>
          </p:nvPr>
        </p:nvSpPr>
        <p:spPr>
          <a:xfrm>
            <a:off x="3720354" y="4824414"/>
            <a:ext cx="4966446" cy="1320800"/>
          </a:xfrm>
        </p:spPr>
        <p:txBody>
          <a:bodyPr anchor="t" anchorCtr="0">
            <a:normAutofit/>
          </a:bodyPr>
          <a:lstStyle>
            <a:lvl1pPr marL="0" indent="0" algn="r">
              <a:spcBef>
                <a:spcPts val="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Mastertextformat bearbeiten</a:t>
            </a:r>
          </a:p>
        </p:txBody>
      </p:sp>
      <p:sp>
        <p:nvSpPr>
          <p:cNvPr id="6" name="Slide Number Placeholder 5"/>
          <p:cNvSpPr>
            <a:spLocks noGrp="1"/>
          </p:cNvSpPr>
          <p:nvPr>
            <p:ph type="sldNum" sz="quarter" idx="12"/>
          </p:nvPr>
        </p:nvSpPr>
        <p:spPr>
          <a:xfrm>
            <a:off x="351212" y="6104965"/>
            <a:ext cx="506506" cy="365125"/>
          </a:xfrm>
        </p:spPr>
        <p:txBody>
          <a:bodyPr/>
          <a:lstStyle/>
          <a:p>
            <a:fld id="{57AF16DE-A0D5-4438-950F-5B1E159C2C28}" type="slidenum">
              <a:rPr lang="en-US" smtClean="0"/>
              <a:t>‹Nr.›</a:t>
            </a:fld>
            <a:endParaRPr lang="en-US"/>
          </a:p>
        </p:txBody>
      </p:sp>
      <p:sp>
        <p:nvSpPr>
          <p:cNvPr id="9" name="Picture Placeholder 8"/>
          <p:cNvSpPr>
            <a:spLocks noGrp="1"/>
          </p:cNvSpPr>
          <p:nvPr>
            <p:ph type="pic" sz="quarter" idx="13"/>
          </p:nvPr>
        </p:nvSpPr>
        <p:spPr>
          <a:xfrm>
            <a:off x="269874" y="268288"/>
            <a:ext cx="2971800" cy="4438650"/>
          </a:xfrm>
        </p:spPr>
        <p:txBody>
          <a:bodyPr/>
          <a:lstStyle>
            <a:lvl1pPr>
              <a:buNone/>
              <a:defRPr/>
            </a:lvl1pPr>
          </a:lstStyle>
          <a:p>
            <a:r>
              <a:rPr lang="de-DE" smtClean="0"/>
              <a:t>Bild auf Platzhalter ziehen oder durch Klicken auf Symbol hinzufügen</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de-DE" smtClean="0"/>
              <a:t>Mastertitelformat bearbeiten</a:t>
            </a:r>
            <a:endParaRPr/>
          </a:p>
        </p:txBody>
      </p:sp>
      <p:sp>
        <p:nvSpPr>
          <p:cNvPr id="3" name="Content Placeholder 2"/>
          <p:cNvSpPr>
            <a:spLocks noGrp="1"/>
          </p:cNvSpPr>
          <p:nvPr>
            <p:ph sz="half" idx="1"/>
          </p:nvPr>
        </p:nvSpPr>
        <p:spPr>
          <a:xfrm>
            <a:off x="45720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4" name="Content Placeholder 3"/>
          <p:cNvSpPr>
            <a:spLocks noGrp="1"/>
          </p:cNvSpPr>
          <p:nvPr>
            <p:ph sz="half" idx="2"/>
          </p:nvPr>
        </p:nvSpPr>
        <p:spPr>
          <a:xfrm>
            <a:off x="4282440" y="2214563"/>
            <a:ext cx="3566160" cy="39116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21.09.17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Rectangle 9"/>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88352" cy="1143000"/>
          </a:xfrm>
        </p:spPr>
        <p:txBody>
          <a:bodyPr/>
          <a:lstStyle>
            <a:lvl1pPr>
              <a:defRPr/>
            </a:lvl1pPr>
          </a:lstStyle>
          <a:p>
            <a:r>
              <a:rPr lang="de-DE" smtClean="0"/>
              <a:t>Mastertitelformat bearbeiten</a:t>
            </a:r>
            <a:endParaRPr/>
          </a:p>
        </p:txBody>
      </p:sp>
      <p:sp>
        <p:nvSpPr>
          <p:cNvPr id="3" name="Text Placeholder 2"/>
          <p:cNvSpPr>
            <a:spLocks noGrp="1"/>
          </p:cNvSpPr>
          <p:nvPr>
            <p:ph type="body" idx="1"/>
          </p:nvPr>
        </p:nvSpPr>
        <p:spPr>
          <a:xfrm>
            <a:off x="457200"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4" name="Content Placeholder 3"/>
          <p:cNvSpPr>
            <a:spLocks noGrp="1"/>
          </p:cNvSpPr>
          <p:nvPr>
            <p:ph sz="half" idx="2"/>
          </p:nvPr>
        </p:nvSpPr>
        <p:spPr>
          <a:xfrm>
            <a:off x="457200"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5" name="Text Placeholder 4"/>
          <p:cNvSpPr>
            <a:spLocks noGrp="1"/>
          </p:cNvSpPr>
          <p:nvPr>
            <p:ph type="body" sz="quarter" idx="3"/>
          </p:nvPr>
        </p:nvSpPr>
        <p:spPr>
          <a:xfrm>
            <a:off x="4279391" y="2054132"/>
            <a:ext cx="3566160" cy="639762"/>
          </a:xfrm>
        </p:spPr>
        <p:txBody>
          <a:bodyPr anchor="b">
            <a:noAutofit/>
          </a:bodyPr>
          <a:lstStyle>
            <a:lvl1pPr marL="0" indent="0" algn="ctr">
              <a:spcBef>
                <a:spcPct val="0"/>
              </a:spcBef>
              <a:buNone/>
              <a:defRPr sz="20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Mastertextformat bearbeiten</a:t>
            </a:r>
          </a:p>
        </p:txBody>
      </p:sp>
      <p:sp>
        <p:nvSpPr>
          <p:cNvPr id="6" name="Content Placeholder 5"/>
          <p:cNvSpPr>
            <a:spLocks noGrp="1"/>
          </p:cNvSpPr>
          <p:nvPr>
            <p:ph sz="quarter" idx="4"/>
          </p:nvPr>
        </p:nvSpPr>
        <p:spPr>
          <a:xfrm>
            <a:off x="4279391" y="2689411"/>
            <a:ext cx="3566160" cy="3436751"/>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7" name="Date Placeholder 6"/>
          <p:cNvSpPr>
            <a:spLocks noGrp="1"/>
          </p:cNvSpPr>
          <p:nvPr>
            <p:ph type="dt" sz="half" idx="10"/>
          </p:nvPr>
        </p:nvSpPr>
        <p:spPr/>
        <p:txBody>
          <a:bodyPr/>
          <a:lstStyle/>
          <a:p>
            <a:fld id="{B1A24CD3-204F-4468-8EE4-28A6668D006A}" type="datetimeFigureOut">
              <a:rPr lang="en-US" smtClean="0"/>
              <a:t>21.09.17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AF16DE-A0D5-4438-950F-5B1E159C2C28}" type="slidenum">
              <a:rPr lang="en-US" smtClean="0"/>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Inhalte, oben und unten">
    <p:spTree>
      <p:nvGrpSpPr>
        <p:cNvPr id="1" name=""/>
        <p:cNvGrpSpPr/>
        <p:nvPr/>
      </p:nvGrpSpPr>
      <p:grpSpPr>
        <a:xfrm>
          <a:off x="0" y="0"/>
          <a:ext cx="0" cy="0"/>
          <a:chOff x="0" y="0"/>
          <a:chExt cx="0" cy="0"/>
        </a:xfrm>
      </p:grpSpPr>
      <p:sp>
        <p:nvSpPr>
          <p:cNvPr id="8" name="Rectangle 7"/>
          <p:cNvSpPr/>
          <p:nvPr/>
        </p:nvSpPr>
        <p:spPr>
          <a:xfrm>
            <a:off x="8148918" y="268288"/>
            <a:ext cx="718073" cy="16459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57199" y="914400"/>
            <a:ext cx="7391401" cy="1143000"/>
          </a:xfrm>
        </p:spPr>
        <p:txBody>
          <a:bodyPr/>
          <a:lstStyle/>
          <a:p>
            <a:r>
              <a:rPr lang="de-DE" smtClean="0"/>
              <a:t>Mastertitelformat bearbeiten</a:t>
            </a:r>
            <a:endParaRPr/>
          </a:p>
        </p:txBody>
      </p:sp>
      <p:sp>
        <p:nvSpPr>
          <p:cNvPr id="3" name="Content Placeholder 2"/>
          <p:cNvSpPr>
            <a:spLocks noGrp="1"/>
          </p:cNvSpPr>
          <p:nvPr>
            <p:ph sz="half" idx="1"/>
          </p:nvPr>
        </p:nvSpPr>
        <p:spPr>
          <a:xfrm>
            <a:off x="457199" y="2214562"/>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5" name="Date Placeholder 4"/>
          <p:cNvSpPr>
            <a:spLocks noGrp="1"/>
          </p:cNvSpPr>
          <p:nvPr>
            <p:ph type="dt" sz="half" idx="10"/>
          </p:nvPr>
        </p:nvSpPr>
        <p:spPr/>
        <p:txBody>
          <a:bodyPr/>
          <a:lstStyle/>
          <a:p>
            <a:fld id="{B1A24CD3-204F-4468-8EE4-28A6668D006A}" type="datetimeFigureOut">
              <a:rPr lang="en-US" smtClean="0"/>
              <a:t>21.09.17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AF16DE-A0D5-4438-950F-5B1E159C2C28}" type="slidenum">
              <a:rPr lang="en-US" smtClean="0"/>
              <a:t>‹Nr.›</a:t>
            </a:fld>
            <a:endParaRPr lang="en-US"/>
          </a:p>
        </p:txBody>
      </p:sp>
      <p:sp>
        <p:nvSpPr>
          <p:cNvPr id="9" name="Content Placeholder 2"/>
          <p:cNvSpPr>
            <a:spLocks noGrp="1"/>
          </p:cNvSpPr>
          <p:nvPr>
            <p:ph sz="half" idx="13"/>
          </p:nvPr>
        </p:nvSpPr>
        <p:spPr>
          <a:xfrm>
            <a:off x="457199" y="4224973"/>
            <a:ext cx="7396163" cy="192024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914400"/>
            <a:ext cx="6508377" cy="1143000"/>
          </a:xfrm>
          <a:prstGeom prst="rect">
            <a:avLst/>
          </a:prstGeom>
        </p:spPr>
        <p:txBody>
          <a:bodyPr vert="horz" lIns="91440" tIns="45720" rIns="91440" bIns="45720" rtlCol="0" anchor="b" anchorCtr="0">
            <a:noAutofit/>
          </a:bodyPr>
          <a:lstStyle/>
          <a:p>
            <a:r>
              <a:rPr lang="de-DE" smtClean="0"/>
              <a:t>Mastertitelformat bearbeiten</a:t>
            </a:r>
            <a:endParaRPr/>
          </a:p>
        </p:txBody>
      </p:sp>
      <p:sp>
        <p:nvSpPr>
          <p:cNvPr id="3" name="Text Placeholder 2"/>
          <p:cNvSpPr>
            <a:spLocks noGrp="1"/>
          </p:cNvSpPr>
          <p:nvPr>
            <p:ph type="body" idx="1"/>
          </p:nvPr>
        </p:nvSpPr>
        <p:spPr>
          <a:xfrm>
            <a:off x="457199" y="2209800"/>
            <a:ext cx="6508377" cy="3916363"/>
          </a:xfrm>
          <a:prstGeom prst="rect">
            <a:avLst/>
          </a:prstGeom>
        </p:spPr>
        <p:txBody>
          <a:bodyPr vert="horz" lIns="91440" tIns="45720" rIns="91440" bIns="45720" rtlCol="0">
            <a:normAutofit/>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dirty="0"/>
          </a:p>
        </p:txBody>
      </p:sp>
      <p:sp>
        <p:nvSpPr>
          <p:cNvPr id="4" name="Date Placeholder 3"/>
          <p:cNvSpPr>
            <a:spLocks noGrp="1"/>
          </p:cNvSpPr>
          <p:nvPr>
            <p:ph type="dt" sz="half" idx="2"/>
          </p:nvPr>
        </p:nvSpPr>
        <p:spPr>
          <a:xfrm>
            <a:off x="7198659" y="6356350"/>
            <a:ext cx="1752600" cy="365125"/>
          </a:xfrm>
          <a:prstGeom prst="rect">
            <a:avLst/>
          </a:prstGeom>
        </p:spPr>
        <p:txBody>
          <a:bodyPr vert="horz" lIns="91440" tIns="45720" rIns="91440" bIns="45720" rtlCol="0" anchor="ctr"/>
          <a:lstStyle>
            <a:lvl1pPr algn="r">
              <a:defRPr sz="1100" b="1">
                <a:solidFill>
                  <a:schemeClr val="tx2">
                    <a:lumMod val="60000"/>
                    <a:lumOff val="40000"/>
                  </a:schemeClr>
                </a:solidFill>
              </a:defRPr>
            </a:lvl1pPr>
          </a:lstStyle>
          <a:p>
            <a:fld id="{B1A24CD3-204F-4468-8EE4-28A6668D006A}" type="datetimeFigureOut">
              <a:rPr lang="en-US" smtClean="0"/>
              <a:t>21.09.17</a:t>
            </a:fld>
            <a:endParaRPr lang="en-US"/>
          </a:p>
        </p:txBody>
      </p:sp>
      <p:sp>
        <p:nvSpPr>
          <p:cNvPr id="5" name="Footer Placeholder 4"/>
          <p:cNvSpPr>
            <a:spLocks noGrp="1"/>
          </p:cNvSpPr>
          <p:nvPr>
            <p:ph type="ftr" sz="quarter" idx="3"/>
          </p:nvPr>
        </p:nvSpPr>
        <p:spPr>
          <a:xfrm>
            <a:off x="174812" y="6356350"/>
            <a:ext cx="6007100" cy="365125"/>
          </a:xfrm>
          <a:prstGeom prst="rect">
            <a:avLst/>
          </a:prstGeom>
        </p:spPr>
        <p:txBody>
          <a:bodyPr vert="horz" lIns="91440" tIns="45720" rIns="91440" bIns="45720" rtlCol="0" anchor="ctr"/>
          <a:lstStyle>
            <a:lvl1pPr algn="l">
              <a:defRPr sz="1100" b="1">
                <a:solidFill>
                  <a:schemeClr val="tx2">
                    <a:lumMod val="60000"/>
                    <a:lumOff val="40000"/>
                  </a:schemeClr>
                </a:solidFill>
              </a:defRPr>
            </a:lvl1pPr>
          </a:lstStyle>
          <a:p>
            <a:endParaRPr lang="en-US"/>
          </a:p>
        </p:txBody>
      </p:sp>
      <p:sp>
        <p:nvSpPr>
          <p:cNvPr id="6" name="Slide Number Placeholder 5"/>
          <p:cNvSpPr>
            <a:spLocks noGrp="1"/>
          </p:cNvSpPr>
          <p:nvPr>
            <p:ph type="sldNum" sz="quarter" idx="4"/>
          </p:nvPr>
        </p:nvSpPr>
        <p:spPr>
          <a:xfrm>
            <a:off x="8256494" y="361016"/>
            <a:ext cx="506506" cy="365125"/>
          </a:xfrm>
          <a:prstGeom prst="rect">
            <a:avLst/>
          </a:prstGeom>
        </p:spPr>
        <p:txBody>
          <a:bodyPr vert="horz" lIns="91440" tIns="45720" rIns="91440" bIns="45720" rtlCol="0" anchor="ctr"/>
          <a:lstStyle>
            <a:lvl1pPr algn="r">
              <a:defRPr sz="2200" b="1">
                <a:solidFill>
                  <a:schemeClr val="bg1"/>
                </a:solidFill>
              </a:defRPr>
            </a:lvl1pPr>
          </a:lstStyle>
          <a:p>
            <a:fld id="{57AF16DE-A0D5-4438-950F-5B1E159C2C28}" type="slidenum">
              <a:rPr lang="en-US" smtClean="0"/>
              <a:t>‹Nr.›</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xStyles>
    <p:titleStyle>
      <a:lvl1pPr algn="l" defTabSz="914400" rtl="0" eaLnBrk="1" latinLnBrk="0" hangingPunct="1">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spcBef>
          <a:spcPts val="1800"/>
        </a:spcBef>
        <a:buClr>
          <a:schemeClr val="accent1"/>
        </a:buClr>
        <a:buSzPct val="100000"/>
        <a:buFont typeface="Wingdings 2" pitchFamily="18" charset="2"/>
        <a:buChar char="¡"/>
        <a:defRPr sz="2000" kern="1200">
          <a:solidFill>
            <a:schemeClr val="tx2"/>
          </a:solidFill>
          <a:latin typeface="+mn-lt"/>
          <a:ea typeface="+mn-ea"/>
          <a:cs typeface="+mn-cs"/>
        </a:defRPr>
      </a:lvl1pPr>
      <a:lvl2pPr marL="4572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2pPr>
      <a:lvl3pPr marL="6858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3pPr>
      <a:lvl4pPr marL="914400" indent="-228600" algn="l" defTabSz="914400" rtl="0" eaLnBrk="1" latinLnBrk="0" hangingPunct="1">
        <a:spcBef>
          <a:spcPts val="600"/>
        </a:spcBef>
        <a:buClr>
          <a:schemeClr val="accent1">
            <a:lumMod val="50000"/>
          </a:schemeClr>
        </a:buClr>
        <a:buSzPct val="100000"/>
        <a:buFont typeface="Wingdings 2" pitchFamily="18" charset="2"/>
        <a:buChar char="¡"/>
        <a:defRPr sz="1800" kern="1200">
          <a:solidFill>
            <a:schemeClr val="tx2"/>
          </a:solidFill>
          <a:latin typeface="+mn-lt"/>
          <a:ea typeface="+mn-ea"/>
          <a:cs typeface="+mn-cs"/>
        </a:defRPr>
      </a:lvl4pPr>
      <a:lvl5pPr marL="1143000" indent="-228600" algn="l" defTabSz="914400" rtl="0" eaLnBrk="1" latinLnBrk="0" hangingPunct="1">
        <a:spcBef>
          <a:spcPts val="600"/>
        </a:spcBef>
        <a:buClr>
          <a:schemeClr val="accent1"/>
        </a:buClr>
        <a:buSzPct val="100000"/>
        <a:buFont typeface="Wingdings 2" pitchFamily="18" charset="2"/>
        <a:buChar char="¡"/>
        <a:defRPr sz="1800" kern="1200">
          <a:solidFill>
            <a:schemeClr val="tx2"/>
          </a:solidFill>
          <a:latin typeface="+mn-lt"/>
          <a:ea typeface="+mn-ea"/>
          <a:cs typeface="+mn-cs"/>
        </a:defRPr>
      </a:lvl5pPr>
      <a:lvl6pPr marL="1377950"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6pPr>
      <a:lvl7pPr marL="1603375" indent="-228600" algn="l" defTabSz="914400" rtl="0" eaLnBrk="1" latinLnBrk="0" hangingPunct="1">
        <a:spcBef>
          <a:spcPct val="20000"/>
        </a:spcBef>
        <a:buClr>
          <a:schemeClr val="accent1"/>
        </a:buClr>
        <a:buFont typeface="Wingdings 2" pitchFamily="18" charset="2"/>
        <a:buChar char=""/>
        <a:defRPr lang="en-US" sz="1800" kern="1200" dirty="0" smtClean="0">
          <a:solidFill>
            <a:schemeClr val="tx2"/>
          </a:solidFill>
          <a:latin typeface="+mn-lt"/>
          <a:ea typeface="+mn-ea"/>
          <a:cs typeface="+mn-cs"/>
        </a:defRPr>
      </a:lvl7pPr>
      <a:lvl8pPr marL="1830388" indent="-228600"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2"/>
          </a:solidFill>
          <a:latin typeface="+mn-lt"/>
          <a:ea typeface="+mn-ea"/>
          <a:cs typeface="+mn-cs"/>
        </a:defRPr>
      </a:lvl8pPr>
      <a:lvl9pPr marL="2057400" indent="-228600" algn="l" defTabSz="914400" rtl="0" eaLnBrk="1" latinLnBrk="0" hangingPunct="1">
        <a:spcBef>
          <a:spcPct val="20000"/>
        </a:spcBef>
        <a:buClr>
          <a:schemeClr val="accent1"/>
        </a:buClr>
        <a:buFont typeface="Wingdings 2" pitchFamily="18" charset="2"/>
        <a:buChar char=""/>
        <a:defRPr lang="en-US" sz="1800" kern="1200" dirty="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beck-online.beck.de/?typ=reference&amp;y=100&amp;g=IHKG&amp;p=1" TargetMode="External"/><Relationship Id="rId3" Type="http://schemas.openxmlformats.org/officeDocument/2006/relationships/hyperlink" Target="https://beck-online.beck.de/?typ=reference&amp;y=100&amp;g=IHKG&amp;p=1&amp;x=I"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78343" y="4208929"/>
            <a:ext cx="8532950" cy="1048684"/>
          </a:xfrm>
        </p:spPr>
        <p:txBody>
          <a:bodyPr>
            <a:normAutofit/>
          </a:bodyPr>
          <a:lstStyle/>
          <a:p>
            <a:r>
              <a:rPr lang="de-DE" sz="2800" b="1" dirty="0"/>
              <a:t>Beteiligungen von Kammern im Bildungsbereich und an sonstigen </a:t>
            </a:r>
            <a:r>
              <a:rPr lang="de-DE" sz="2800" b="1" dirty="0" smtClean="0"/>
              <a:t>Infrastruktureinrichtungen</a:t>
            </a:r>
            <a:endParaRPr lang="de-DE" sz="2800" dirty="0"/>
          </a:p>
        </p:txBody>
      </p:sp>
      <p:sp>
        <p:nvSpPr>
          <p:cNvPr id="3" name="Untertitel 2"/>
          <p:cNvSpPr>
            <a:spLocks noGrp="1"/>
          </p:cNvSpPr>
          <p:nvPr>
            <p:ph type="subTitle" idx="1"/>
          </p:nvPr>
        </p:nvSpPr>
        <p:spPr>
          <a:xfrm>
            <a:off x="347929" y="5257800"/>
            <a:ext cx="8311439" cy="621792"/>
          </a:xfrm>
        </p:spPr>
        <p:txBody>
          <a:bodyPr/>
          <a:lstStyle/>
          <a:p>
            <a:r>
              <a:rPr lang="de-DE" dirty="0" smtClean="0"/>
              <a:t>Prof. Dr. Winfried Kluth</a:t>
            </a:r>
            <a:endParaRPr lang="de-DE" dirty="0"/>
          </a:p>
        </p:txBody>
      </p:sp>
    </p:spTree>
    <p:extLst>
      <p:ext uri="{BB962C8B-B14F-4D97-AF65-F5344CB8AC3E}">
        <p14:creationId xmlns:p14="http://schemas.microsoft.com/office/powerpoint/2010/main" val="4227941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539289" y="3429000"/>
            <a:ext cx="6636958" cy="1398494"/>
          </a:xfrm>
        </p:spPr>
        <p:txBody>
          <a:bodyPr/>
          <a:lstStyle/>
          <a:p>
            <a:r>
              <a:rPr lang="de-DE" dirty="0" smtClean="0"/>
              <a:t>Vielen Dank für die Aufmerksamkeit</a:t>
            </a:r>
            <a:endParaRPr lang="de-DE" dirty="0"/>
          </a:p>
        </p:txBody>
      </p:sp>
      <p:sp>
        <p:nvSpPr>
          <p:cNvPr id="8" name="Textplatzhalter 7"/>
          <p:cNvSpPr>
            <a:spLocks noGrp="1"/>
          </p:cNvSpPr>
          <p:nvPr>
            <p:ph type="body" idx="1"/>
          </p:nvPr>
        </p:nvSpPr>
        <p:spPr/>
        <p:txBody>
          <a:bodyPr/>
          <a:lstStyle/>
          <a:p>
            <a:r>
              <a:rPr lang="de-DE" dirty="0" err="1" smtClean="0"/>
              <a:t>www.kammerrecht.de</a:t>
            </a:r>
            <a:endParaRPr lang="de-DE" dirty="0"/>
          </a:p>
        </p:txBody>
      </p:sp>
    </p:spTree>
    <p:extLst>
      <p:ext uri="{BB962C8B-B14F-4D97-AF65-F5344CB8AC3E}">
        <p14:creationId xmlns:p14="http://schemas.microsoft.com/office/powerpoint/2010/main" val="2952287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b="1" dirty="0"/>
              <a:t>Der „Raumbezug“ von Kammern und Kammeraufgaben</a:t>
            </a:r>
            <a:r>
              <a:rPr lang="de-DE" sz="2800" b="1" dirty="0"/>
              <a:t> </a:t>
            </a:r>
          </a:p>
        </p:txBody>
      </p:sp>
      <p:sp>
        <p:nvSpPr>
          <p:cNvPr id="3" name="Inhaltsplatzhalter 2"/>
          <p:cNvSpPr>
            <a:spLocks noGrp="1"/>
          </p:cNvSpPr>
          <p:nvPr>
            <p:ph idx="1"/>
          </p:nvPr>
        </p:nvSpPr>
        <p:spPr>
          <a:xfrm>
            <a:off x="457199" y="2209800"/>
            <a:ext cx="8319301" cy="3916363"/>
          </a:xfrm>
        </p:spPr>
        <p:txBody>
          <a:bodyPr>
            <a:normAutofit fontScale="92500" lnSpcReduction="20000"/>
          </a:bodyPr>
          <a:lstStyle/>
          <a:p>
            <a:pPr lvl="0"/>
            <a:r>
              <a:rPr lang="de-DE" dirty="0"/>
              <a:t>Kammern sind als Personalkörperschaften verfasst und ihre Aufgaben sind in erster Linie in Bezug auf die Berufsausübung ihrer Mitglieder definiert.</a:t>
            </a:r>
          </a:p>
          <a:p>
            <a:pPr lvl="0"/>
            <a:r>
              <a:rPr lang="de-DE" dirty="0"/>
              <a:t>Wie jeder andere Verwaltungsträger sind aber auch die Kammern in einem bestimmten Territorium, in der Regel einer „Region“ zuständig, so dass die mitgliederbezogenen Aufgaben in diesen Räumen wahrzunehmen sind. </a:t>
            </a:r>
          </a:p>
          <a:p>
            <a:pPr lvl="0"/>
            <a:r>
              <a:rPr lang="de-DE" dirty="0"/>
              <a:t>In den meisten Fällen ist der Zuständigkeitsbereich auf den Teil eines Landes (Wirtschaftskammern, Rechtsanwaltskammern) oder die Landesebene (Heilberufe- und rechts- und wirtschaftsberatende Kammern mit Ausnahme der Wirtschaftsprüfer) bezogen. </a:t>
            </a:r>
          </a:p>
          <a:p>
            <a:pPr lvl="0"/>
            <a:r>
              <a:rPr lang="de-DE" dirty="0"/>
              <a:t>Der Raumbezug der Kammern wird durch die spezifischen Bezüge des jeweiligen Berufsrechts geprägt und beschränkt. </a:t>
            </a:r>
          </a:p>
          <a:p>
            <a:endParaRPr lang="de-DE" dirty="0"/>
          </a:p>
        </p:txBody>
      </p:sp>
    </p:spTree>
    <p:extLst>
      <p:ext uri="{BB962C8B-B14F-4D97-AF65-F5344CB8AC3E}">
        <p14:creationId xmlns:p14="http://schemas.microsoft.com/office/powerpoint/2010/main" val="7932924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Besonderheiten ländlicher Räume</a:t>
            </a:r>
            <a:r>
              <a:rPr lang="de-DE" b="1" dirty="0"/>
              <a:t> </a:t>
            </a:r>
          </a:p>
        </p:txBody>
      </p:sp>
      <p:sp>
        <p:nvSpPr>
          <p:cNvPr id="3" name="Inhaltsplatzhalter 2"/>
          <p:cNvSpPr>
            <a:spLocks noGrp="1"/>
          </p:cNvSpPr>
          <p:nvPr>
            <p:ph idx="1"/>
          </p:nvPr>
        </p:nvSpPr>
        <p:spPr>
          <a:xfrm>
            <a:off x="457199" y="2209800"/>
            <a:ext cx="8371491" cy="3916363"/>
          </a:xfrm>
        </p:spPr>
        <p:txBody>
          <a:bodyPr>
            <a:normAutofit fontScale="92500" lnSpcReduction="20000"/>
          </a:bodyPr>
          <a:lstStyle/>
          <a:p>
            <a:pPr lvl="0"/>
            <a:r>
              <a:rPr lang="de-DE" dirty="0"/>
              <a:t>Der Begriff des ländlichen Raums ist bei einer streng wissenschaftlichen Betrachtung kein taugliches Unterscheidungsmerkmal, weil es keine einheitlichen Merkmale gibt. </a:t>
            </a:r>
          </a:p>
          <a:p>
            <a:pPr lvl="0"/>
            <a:r>
              <a:rPr lang="de-DE" dirty="0"/>
              <a:t>Gleichwohl wird der Begriff im Zusammenhang mit Debatten über die Bewältigung des demografischen Wandels und die Gleichwertigkeit der Lebensbedingungen als Synonym für leistungsschwache Regionen mit einer geringen Bevölkerungsdichte und Problemen im Bereich der Infrastruktursicherung verwendet. </a:t>
            </a:r>
          </a:p>
          <a:p>
            <a:pPr lvl="0"/>
            <a:r>
              <a:rPr lang="de-DE" dirty="0"/>
              <a:t>Im Auftrag der Bundesregierung wurden zur Lage der Daseinsvorsorge in den ländlichen Räume umfangreiche Analysen durchgeführt (u.a. durch das Johann Heinrich von </a:t>
            </a:r>
            <a:r>
              <a:rPr lang="de-DE" dirty="0" err="1"/>
              <a:t>Thünen</a:t>
            </a:r>
            <a:r>
              <a:rPr lang="de-DE" dirty="0"/>
              <a:t>-Institut – Bundesforschungsinstitut für Ländliche Räume, Wald und Fischerei) die eine differenzierte Bestandsaufnahme liefern</a:t>
            </a:r>
            <a:r>
              <a:rPr lang="de-DE" dirty="0" smtClean="0"/>
              <a:t>.</a:t>
            </a:r>
            <a:endParaRPr lang="de-DE" dirty="0"/>
          </a:p>
        </p:txBody>
      </p:sp>
    </p:spTree>
    <p:extLst>
      <p:ext uri="{BB962C8B-B14F-4D97-AF65-F5344CB8AC3E}">
        <p14:creationId xmlns:p14="http://schemas.microsoft.com/office/powerpoint/2010/main" val="17407112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199" y="556730"/>
            <a:ext cx="6508377" cy="1500670"/>
          </a:xfrm>
        </p:spPr>
        <p:txBody>
          <a:bodyPr/>
          <a:lstStyle/>
          <a:p>
            <a:r>
              <a:rPr lang="de-DE" sz="2800" b="1" dirty="0"/>
              <a:t>Der Förderauftrag der Kammern in Bezug auf die Interessen der Mitglieder</a:t>
            </a:r>
            <a:r>
              <a:rPr lang="de-DE" sz="2800" b="1" dirty="0"/>
              <a:t> </a:t>
            </a:r>
          </a:p>
        </p:txBody>
      </p:sp>
      <p:sp>
        <p:nvSpPr>
          <p:cNvPr id="3" name="Inhaltsplatzhalter 2"/>
          <p:cNvSpPr>
            <a:spLocks noGrp="1"/>
          </p:cNvSpPr>
          <p:nvPr>
            <p:ph idx="1"/>
          </p:nvPr>
        </p:nvSpPr>
        <p:spPr>
          <a:xfrm>
            <a:off x="457199" y="2209800"/>
            <a:ext cx="8354094" cy="3916363"/>
          </a:xfrm>
        </p:spPr>
        <p:txBody>
          <a:bodyPr>
            <a:normAutofit fontScale="85000" lnSpcReduction="20000"/>
          </a:bodyPr>
          <a:lstStyle/>
          <a:p>
            <a:pPr lvl="0"/>
            <a:r>
              <a:rPr lang="de-DE" dirty="0"/>
              <a:t>Der Förderauftrag der Kammern knüpft in der Regel an die berufsbezogenen Interessen und Aufgaben der Mitglieder an (Interessenförderung).</a:t>
            </a:r>
          </a:p>
          <a:p>
            <a:pPr lvl="0"/>
            <a:r>
              <a:rPr lang="de-DE" dirty="0"/>
              <a:t>Je nach gesetzlicher Prägung des </a:t>
            </a:r>
            <a:r>
              <a:rPr lang="de-DE" dirty="0" err="1"/>
              <a:t>verkammerten</a:t>
            </a:r>
            <a:r>
              <a:rPr lang="de-DE" dirty="0"/>
              <a:t> Berufs ergeben sich daraus bereits spezifische Gemeinwohlbezüge (etwa bei den Heilberufen und Architekten).</a:t>
            </a:r>
          </a:p>
          <a:p>
            <a:pPr lvl="0"/>
            <a:r>
              <a:rPr lang="de-DE" dirty="0"/>
              <a:t>In den übrigen Fällen besteht ein Bezug zu den regionalen Infrastrukturen mittelbar insoweit, als diese eine unverzichtbare Voraussetzung für die erfolgreiche berufliche Betätigung der Mitglieder sind. </a:t>
            </a:r>
          </a:p>
          <a:p>
            <a:pPr lvl="0"/>
            <a:r>
              <a:rPr lang="de-DE" dirty="0"/>
              <a:t>Bei der Umsetzung des Förderauftrags ist es sinnvoll, zwischen den verschiedenen Handlungsinstrumenten der Kammern zu unterscheiden:</a:t>
            </a:r>
            <a:br>
              <a:rPr lang="de-DE" dirty="0"/>
            </a:br>
            <a:r>
              <a:rPr lang="de-DE" dirty="0"/>
              <a:t>a) Interessenvertretung durch die Abgabe von Stellungnahmen usw.</a:t>
            </a:r>
            <a:br>
              <a:rPr lang="de-DE" dirty="0"/>
            </a:br>
            <a:r>
              <a:rPr lang="de-DE" dirty="0"/>
              <a:t>b) Finanzielle Unterstützung von Aktivitäten der Mitglieder oder Dritter.</a:t>
            </a:r>
            <a:br>
              <a:rPr lang="de-DE" dirty="0"/>
            </a:br>
            <a:r>
              <a:rPr lang="de-DE" dirty="0"/>
              <a:t>c) Errichtung eigener Einrichtungen, die Fördermaßnahmen durchführen.</a:t>
            </a:r>
          </a:p>
          <a:p>
            <a:endParaRPr lang="de-DE" dirty="0"/>
          </a:p>
        </p:txBody>
      </p:sp>
    </p:spTree>
    <p:extLst>
      <p:ext uri="{BB962C8B-B14F-4D97-AF65-F5344CB8AC3E}">
        <p14:creationId xmlns:p14="http://schemas.microsoft.com/office/powerpoint/2010/main" val="22664300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Orientierungen durch die </a:t>
            </a:r>
            <a:r>
              <a:rPr lang="de-DE" b="1" dirty="0" smtClean="0"/>
              <a:t>Rechtsprechung</a:t>
            </a:r>
            <a:endParaRPr lang="de-DE" dirty="0"/>
          </a:p>
        </p:txBody>
      </p:sp>
      <p:sp>
        <p:nvSpPr>
          <p:cNvPr id="3" name="Inhaltsplatzhalter 2"/>
          <p:cNvSpPr>
            <a:spLocks noGrp="1"/>
          </p:cNvSpPr>
          <p:nvPr>
            <p:ph idx="1"/>
          </p:nvPr>
        </p:nvSpPr>
        <p:spPr>
          <a:xfrm>
            <a:off x="457199" y="2209800"/>
            <a:ext cx="8328000" cy="3916363"/>
          </a:xfrm>
        </p:spPr>
        <p:txBody>
          <a:bodyPr>
            <a:normAutofit fontScale="92500" lnSpcReduction="10000"/>
          </a:bodyPr>
          <a:lstStyle/>
          <a:p>
            <a:pPr lvl="0"/>
            <a:r>
              <a:rPr lang="de-DE" dirty="0"/>
              <a:t>Das Bundesverwaltungsgericht hat in seiner Flughafen-Entscheidung zwei grundlegende Orientierungen gegeben:</a:t>
            </a:r>
            <a:br>
              <a:rPr lang="de-DE" dirty="0"/>
            </a:br>
            <a:r>
              <a:rPr lang="de-DE" dirty="0"/>
              <a:t>a) Zu den Aufgaben der Industrie- und Handelskammer gehört es nicht, Anlagen und Einrichtungen, die dem (allgemeinen) öffentlichen Interesse dienen, zu begründen, zu unterhalten oder zu unterstützen.</a:t>
            </a:r>
            <a:br>
              <a:rPr lang="de-DE" dirty="0"/>
            </a:br>
            <a:r>
              <a:rPr lang="de-DE" dirty="0"/>
              <a:t>b) Eine Industrie- und Handelskammer kann sich an einer beteiligen, um das Interesse der gewerblichen Wirtschaft an der Öffnung militärischer Flugplätze für die zivile Luftfahrt zur Geltung zu bringen, sofern diese Beteiligung nach den Umständen des Einzelfalls die Aufgabe der Interessenwahrnehmung gem. § </a:t>
            </a:r>
            <a:r>
              <a:rPr lang="de-DE" dirty="0">
                <a:hlinkClick r:id="rId2"/>
              </a:rPr>
              <a:t>1</a:t>
            </a:r>
            <a:r>
              <a:rPr lang="de-DE" dirty="0">
                <a:hlinkClick r:id="rId3"/>
              </a:rPr>
              <a:t>I</a:t>
            </a:r>
            <a:r>
              <a:rPr lang="de-DE" dirty="0"/>
              <a:t> IHKG nicht verlässt.</a:t>
            </a:r>
          </a:p>
          <a:p>
            <a:pPr lvl="0"/>
            <a:r>
              <a:rPr lang="de-DE" dirty="0"/>
              <a:t>Es ist dabei auf den Umfang, die Dauer und den genauen Zweck der Beteiligung abzustellen</a:t>
            </a:r>
            <a:r>
              <a:rPr lang="de-DE" dirty="0" smtClean="0"/>
              <a:t>.</a:t>
            </a:r>
            <a:endParaRPr lang="de-DE" dirty="0"/>
          </a:p>
        </p:txBody>
      </p:sp>
    </p:spTree>
    <p:extLst>
      <p:ext uri="{BB962C8B-B14F-4D97-AF65-F5344CB8AC3E}">
        <p14:creationId xmlns:p14="http://schemas.microsoft.com/office/powerpoint/2010/main" val="999031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Orientierungen durch die Rechtsprechung</a:t>
            </a:r>
            <a:endParaRPr lang="de-DE" dirty="0"/>
          </a:p>
        </p:txBody>
      </p:sp>
      <p:sp>
        <p:nvSpPr>
          <p:cNvPr id="3" name="Inhaltsplatzhalter 2"/>
          <p:cNvSpPr>
            <a:spLocks noGrp="1"/>
          </p:cNvSpPr>
          <p:nvPr>
            <p:ph idx="1"/>
          </p:nvPr>
        </p:nvSpPr>
        <p:spPr>
          <a:xfrm>
            <a:off x="457199" y="2209800"/>
            <a:ext cx="8388887" cy="3916363"/>
          </a:xfrm>
        </p:spPr>
        <p:txBody>
          <a:bodyPr/>
          <a:lstStyle/>
          <a:p>
            <a:pPr lvl="0"/>
            <a:r>
              <a:rPr lang="de-DE" dirty="0"/>
              <a:t>Unproblematisch sind in der Regel Fördermaßnahmen, die auf einen überschaubaren Zeitraum beschränkt und mit geringen finanziellen Risiken verbunden sind (Anschubmaßnahmen).</a:t>
            </a:r>
          </a:p>
          <a:p>
            <a:pPr lvl="0"/>
            <a:r>
              <a:rPr lang="de-DE" dirty="0"/>
              <a:t>Bei einem dauerhaften Engagement muss auch der Förderzweck ein dauerhafter sein und es muss ggf. ein Überprüfungsmechanismus integriert werden (Evaluationsklausel)</a:t>
            </a:r>
          </a:p>
          <a:p>
            <a:endParaRPr lang="de-DE" dirty="0"/>
          </a:p>
        </p:txBody>
      </p:sp>
    </p:spTree>
    <p:extLst>
      <p:ext uri="{BB962C8B-B14F-4D97-AF65-F5344CB8AC3E}">
        <p14:creationId xmlns:p14="http://schemas.microsoft.com/office/powerpoint/2010/main" val="42005468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Einzelbetrachtungen zum Bildungsbereich</a:t>
            </a:r>
            <a:r>
              <a:rPr lang="de-DE" b="1" dirty="0"/>
              <a:t> </a:t>
            </a:r>
          </a:p>
        </p:txBody>
      </p:sp>
      <p:sp>
        <p:nvSpPr>
          <p:cNvPr id="3" name="Inhaltsplatzhalter 2"/>
          <p:cNvSpPr>
            <a:spLocks noGrp="1"/>
          </p:cNvSpPr>
          <p:nvPr>
            <p:ph idx="1"/>
          </p:nvPr>
        </p:nvSpPr>
        <p:spPr>
          <a:xfrm>
            <a:off x="457199" y="2209800"/>
            <a:ext cx="8301905" cy="3916363"/>
          </a:xfrm>
        </p:spPr>
        <p:txBody>
          <a:bodyPr>
            <a:normAutofit fontScale="85000" lnSpcReduction="10000"/>
          </a:bodyPr>
          <a:lstStyle/>
          <a:p>
            <a:pPr lvl="0"/>
            <a:r>
              <a:rPr lang="de-DE" dirty="0"/>
              <a:t>Im Bereich der Bildungsaktivitäten sind Einrichtungen und Angebote, die direkt der beruflichen Aus- und Weiterbildung der Mitglieder dienen grundsätzlich zulässig, wobei der diskriminierungsfreie Marktzugang von privatwirtschaftlichen Konkurrenten gewahrt sein muss; Quersubventionen sind grundsätzlich verboten. </a:t>
            </a:r>
          </a:p>
          <a:p>
            <a:pPr lvl="0"/>
            <a:r>
              <a:rPr lang="de-DE" dirty="0"/>
              <a:t>Soweit für die berufliche Aus- und Weiterbildung auch Angebote von Hochschulen erforderlich oder geeignet sind, können sich die Kammern auch an entsprechenden (privaten) Hochschulen beteiligen, wenn es in der Region kein ausreichendes Angebot gibt und ein entsprechender thematischer Bezug besteht. </a:t>
            </a:r>
          </a:p>
          <a:p>
            <a:pPr lvl="0"/>
            <a:r>
              <a:rPr lang="de-DE" dirty="0"/>
              <a:t>Ein Engagement bei allgemeinbildenden (privaten) Schulen kommt etwa bei Wirtschaftskammern dann in Betracht, wenn ein entsprechendes Angebot erkennbar erforderlich ist, um die Gewinnung von Fachkräften zu fördern bzw. zu erleichtern. </a:t>
            </a:r>
          </a:p>
          <a:p>
            <a:endParaRPr lang="de-DE" dirty="0"/>
          </a:p>
        </p:txBody>
      </p:sp>
    </p:spTree>
    <p:extLst>
      <p:ext uri="{BB962C8B-B14F-4D97-AF65-F5344CB8AC3E}">
        <p14:creationId xmlns:p14="http://schemas.microsoft.com/office/powerpoint/2010/main" val="1326147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199" y="269666"/>
            <a:ext cx="6508377" cy="1787734"/>
          </a:xfrm>
        </p:spPr>
        <p:txBody>
          <a:bodyPr/>
          <a:lstStyle/>
          <a:p>
            <a:r>
              <a:rPr lang="de-DE" b="1" dirty="0"/>
              <a:t>Exemplarische Betrachtungen zu anderen Infrastrukturbereichen</a:t>
            </a:r>
            <a:r>
              <a:rPr lang="de-DE" b="1" dirty="0"/>
              <a:t> </a:t>
            </a:r>
          </a:p>
        </p:txBody>
      </p:sp>
      <p:sp>
        <p:nvSpPr>
          <p:cNvPr id="3" name="Inhaltsplatzhalter 2"/>
          <p:cNvSpPr>
            <a:spLocks noGrp="1"/>
          </p:cNvSpPr>
          <p:nvPr>
            <p:ph idx="1"/>
          </p:nvPr>
        </p:nvSpPr>
        <p:spPr>
          <a:xfrm>
            <a:off x="457199" y="2209800"/>
            <a:ext cx="8293207" cy="3916363"/>
          </a:xfrm>
        </p:spPr>
        <p:txBody>
          <a:bodyPr>
            <a:normAutofit fontScale="85000" lnSpcReduction="20000"/>
          </a:bodyPr>
          <a:lstStyle/>
          <a:p>
            <a:pPr lvl="0"/>
            <a:r>
              <a:rPr lang="de-DE" dirty="0"/>
              <a:t>In historischer und rechtsvergleichender Perspektive gibt es ein breites Spektrum an Infrastruktureinrichtungen, die von Kammern unterhalten wurden und werden, so dass es sich im Grunde nicht um ein neues Themenfeld handelt.</a:t>
            </a:r>
          </a:p>
          <a:p>
            <a:pPr lvl="0"/>
            <a:r>
              <a:rPr lang="de-DE" dirty="0"/>
              <a:t>Entscheidend ist auch in neuen Themenfeldern, dass es sich nicht um im Allgemeininteresse stehende Aktivitäten handelt und dass der Bezug zu den zu fördernden Interessen der Mitglieder hinreichend bestimmt werden kann.</a:t>
            </a:r>
          </a:p>
          <a:p>
            <a:pPr lvl="0"/>
            <a:r>
              <a:rPr lang="de-DE" dirty="0"/>
              <a:t>Die Abgrenzung zu kommunalen Zuständigkeiten aber auch die Kooperation mit Kommune, wie sie schon im Bereich der Hochschulen zu beobachten ist, sollte auch hier berücksichtigt werden. </a:t>
            </a:r>
          </a:p>
          <a:p>
            <a:pPr lvl="0"/>
            <a:r>
              <a:rPr lang="de-DE" dirty="0"/>
              <a:t>Im Bereich des Gesundheitswesens sind auch die Aufgaben der anderen Akteure mit Sicherstellungsverantwortung zu beachten. Die Mitwirkung der Kammern sollte sich auf spezifisch berufsbezogene Aspekte beschränken und dadurch legitimieren.</a:t>
            </a:r>
          </a:p>
          <a:p>
            <a:endParaRPr lang="de-DE" dirty="0"/>
          </a:p>
        </p:txBody>
      </p:sp>
    </p:spTree>
    <p:extLst>
      <p:ext uri="{BB962C8B-B14F-4D97-AF65-F5344CB8AC3E}">
        <p14:creationId xmlns:p14="http://schemas.microsoft.com/office/powerpoint/2010/main" val="2522251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b="1" dirty="0"/>
              <a:t>Orientierungspunkte für Entscheidungen</a:t>
            </a:r>
            <a:r>
              <a:rPr lang="de-DE" b="1" dirty="0"/>
              <a:t> </a:t>
            </a:r>
          </a:p>
        </p:txBody>
      </p:sp>
      <p:sp>
        <p:nvSpPr>
          <p:cNvPr id="3" name="Inhaltsplatzhalter 2"/>
          <p:cNvSpPr>
            <a:spLocks noGrp="1"/>
          </p:cNvSpPr>
          <p:nvPr>
            <p:ph idx="1"/>
          </p:nvPr>
        </p:nvSpPr>
        <p:spPr>
          <a:xfrm>
            <a:off x="457199" y="2209800"/>
            <a:ext cx="8328000" cy="3916363"/>
          </a:xfrm>
        </p:spPr>
        <p:txBody>
          <a:bodyPr>
            <a:normAutofit fontScale="92500" lnSpcReduction="10000"/>
          </a:bodyPr>
          <a:lstStyle/>
          <a:p>
            <a:pPr lvl="0"/>
            <a:r>
              <a:rPr lang="de-DE" dirty="0"/>
              <a:t>Hauptorientierungspunkt für Aktivitäten der Kammern im Infrastrukturbereich ist der klare Bezug zur Förderung der Interessen der Mitglieder (positives zwingendes Merkmal) und die fehlende Zuweisung der Aktivität in den Bereich des allgemeinen Interesses (negatives zwingendes Merkmal). </a:t>
            </a:r>
          </a:p>
          <a:p>
            <a:pPr lvl="0"/>
            <a:r>
              <a:rPr lang="de-DE" dirty="0"/>
              <a:t>In zeitlicher Hinsicht ist zu prüfen, ob für die Förderung ein auf die Gründungsphase oder eine Krisenphase begrenztes Engagement ausreicht.</a:t>
            </a:r>
          </a:p>
          <a:p>
            <a:pPr lvl="0"/>
            <a:r>
              <a:rPr lang="de-DE" dirty="0"/>
              <a:t>In sachlicher Hinsicht sind spill-</a:t>
            </a:r>
            <a:r>
              <a:rPr lang="de-DE" dirty="0" err="1"/>
              <a:t>over</a:t>
            </a:r>
            <a:r>
              <a:rPr lang="de-DE" dirty="0"/>
              <a:t>-Effekte zu vermeiden, die zu einer Eigendynamik des Engagements führen können.</a:t>
            </a:r>
          </a:p>
          <a:p>
            <a:pPr lvl="0"/>
            <a:r>
              <a:rPr lang="de-DE" dirty="0"/>
              <a:t>Das finanzielle Risiko muss durch die Rechtsform der Mitwirkung begrenzt sein.</a:t>
            </a:r>
          </a:p>
          <a:p>
            <a:pPr marL="0" indent="0">
              <a:buNone/>
            </a:pPr>
            <a:endParaRPr lang="de-DE" dirty="0"/>
          </a:p>
        </p:txBody>
      </p:sp>
    </p:spTree>
    <p:extLst>
      <p:ext uri="{BB962C8B-B14F-4D97-AF65-F5344CB8AC3E}">
        <p14:creationId xmlns:p14="http://schemas.microsoft.com/office/powerpoint/2010/main" val="2909515743"/>
      </p:ext>
    </p:extLst>
  </p:cSld>
  <p:clrMapOvr>
    <a:masterClrMapping/>
  </p:clrMapOvr>
</p:sld>
</file>

<file path=ppt/theme/theme1.xml><?xml version="1.0" encoding="utf-8"?>
<a:theme xmlns:a="http://schemas.openxmlformats.org/drawingml/2006/main" name="Plaza">
  <a:themeElements>
    <a:clrScheme name="Plaza">
      <a:dk1>
        <a:sysClr val="windowText" lastClr="000000"/>
      </a:dk1>
      <a:lt1>
        <a:sysClr val="window" lastClr="FFFFFF"/>
      </a:lt1>
      <a:dk2>
        <a:srgbClr val="333333"/>
      </a:dk2>
      <a:lt2>
        <a:srgbClr val="CCCCCC"/>
      </a:lt2>
      <a:accent1>
        <a:srgbClr val="990000"/>
      </a:accent1>
      <a:accent2>
        <a:srgbClr val="580101"/>
      </a:accent2>
      <a:accent3>
        <a:srgbClr val="E94A00"/>
      </a:accent3>
      <a:accent4>
        <a:srgbClr val="EB8F00"/>
      </a:accent4>
      <a:accent5>
        <a:srgbClr val="A4A4A4"/>
      </a:accent5>
      <a:accent6>
        <a:srgbClr val="666666"/>
      </a:accent6>
      <a:hlink>
        <a:srgbClr val="D01010"/>
      </a:hlink>
      <a:folHlink>
        <a:srgbClr val="E6682E"/>
      </a:folHlink>
    </a:clrScheme>
    <a:fontScheme name="Plaza">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laza">
      <a:fillStyleLst>
        <a:solidFill>
          <a:schemeClr val="phClr"/>
        </a:solidFill>
        <a:gradFill rotWithShape="1">
          <a:gsLst>
            <a:gs pos="0">
              <a:schemeClr val="phClr">
                <a:tint val="100000"/>
                <a:shade val="60000"/>
                <a:satMod val="135000"/>
              </a:schemeClr>
            </a:gs>
            <a:gs pos="100000">
              <a:schemeClr val="phClr">
                <a:tint val="100000"/>
                <a:shade val="100000"/>
                <a:satMod val="135000"/>
              </a:schemeClr>
            </a:gs>
          </a:gsLst>
          <a:lin ang="16200000" scaled="1"/>
        </a:gradFill>
        <a:gradFill rotWithShape="1">
          <a:gsLst>
            <a:gs pos="0">
              <a:schemeClr val="phClr">
                <a:shade val="70000"/>
                <a:satMod val="120000"/>
              </a:schemeClr>
            </a:gs>
            <a:gs pos="35000">
              <a:schemeClr val="phClr">
                <a:shade val="100000"/>
                <a:satMod val="150000"/>
              </a:schemeClr>
            </a:gs>
            <a:gs pos="70000">
              <a:schemeClr val="phClr">
                <a:tint val="100000"/>
                <a:shade val="100000"/>
                <a:satMod val="200000"/>
                <a:greenMod val="100000"/>
              </a:schemeClr>
            </a:gs>
            <a:gs pos="100000">
              <a:schemeClr val="phClr">
                <a:tint val="100000"/>
                <a:shade val="100000"/>
                <a:satMod val="250000"/>
                <a:greenMod val="100000"/>
              </a:schemeClr>
            </a:gs>
          </a:gsLst>
          <a:lin ang="162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innerShdw blurRad="190500" dist="63500" dir="5400000">
              <a:srgbClr val="FFFFFF">
                <a:alpha val="65000"/>
              </a:srgbClr>
            </a:innerShdw>
          </a:effectLst>
          <a:scene3d>
            <a:camera prst="orthographicFront">
              <a:rot lat="0" lon="0" rev="0"/>
            </a:camera>
            <a:lightRig rig="twoPt" dir="r">
              <a:rot lat="0" lon="0" rev="6000000"/>
            </a:lightRig>
          </a:scene3d>
          <a:sp3d prstMaterial="matte">
            <a:bevelT w="0" h="0" prst="relaxedInset"/>
          </a:sp3d>
        </a:effectStyle>
        <a:effectStyle>
          <a:effectLst>
            <a:innerShdw blurRad="50800" dist="25400" dir="13500000">
              <a:srgbClr val="FFFFFF">
                <a:alpha val="75000"/>
              </a:srgbClr>
            </a:innerShdw>
            <a:outerShdw blurRad="88900" dist="38100" dir="6600000" sx="101000" sy="101000" rotWithShape="0">
              <a:srgbClr val="000000">
                <a:alpha val="50000"/>
              </a:srgbClr>
            </a:outerShdw>
          </a:effectLst>
          <a:scene3d>
            <a:camera prst="perspectiveFront" fov="3000000"/>
            <a:lightRig rig="morning" dir="tl">
              <a:rot lat="0" lon="0" rev="1800000"/>
            </a:lightRig>
          </a:scene3d>
          <a:sp3d contourW="38100" prstMaterial="softEdge">
            <a:bevelT w="25400" h="38100"/>
            <a:contourClr>
              <a:schemeClr val="phClr">
                <a:tint val="6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Plaza.thmx</Template>
  <TotalTime>0</TotalTime>
  <Words>762</Words>
  <Application>Microsoft Macintosh PowerPoint</Application>
  <PresentationFormat>Bildschirmpräsentation (4:3)</PresentationFormat>
  <Paragraphs>38</Paragraphs>
  <Slides>10</Slides>
  <Notes>0</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Plaza</vt:lpstr>
      <vt:lpstr>Beteiligungen von Kammern im Bildungsbereich und an sonstigen Infrastruktureinrichtungen</vt:lpstr>
      <vt:lpstr>Der „Raumbezug“ von Kammern und Kammeraufgaben </vt:lpstr>
      <vt:lpstr>Besonderheiten ländlicher Räume </vt:lpstr>
      <vt:lpstr>Der Förderauftrag der Kammern in Bezug auf die Interessen der Mitglieder </vt:lpstr>
      <vt:lpstr>Orientierungen durch die Rechtsprechung</vt:lpstr>
      <vt:lpstr>Orientierungen durch die Rechtsprechung</vt:lpstr>
      <vt:lpstr>Einzelbetrachtungen zum Bildungsbereich </vt:lpstr>
      <vt:lpstr>Exemplarische Betrachtungen zu anderen Infrastrukturbereichen </vt:lpstr>
      <vt:lpstr>Orientierungspunkte für Entscheidungen </vt:lpstr>
      <vt:lpstr>Vielen Dank für die Aufmerksamkeit</vt:lpstr>
    </vt:vector>
  </TitlesOfParts>
  <Company>MLU Halle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Beteiligungen von Kammern im Bildungsbereich und an sonstigen Infrastruktureinrichtungen</dc:title>
  <dc:creator>Winfried Kluth</dc:creator>
  <cp:lastModifiedBy>Winfried Kluth</cp:lastModifiedBy>
  <cp:revision>1</cp:revision>
  <cp:lastPrinted>2017-09-21T06:45:35Z</cp:lastPrinted>
  <dcterms:created xsi:type="dcterms:W3CDTF">2017-09-21T06:38:26Z</dcterms:created>
  <dcterms:modified xsi:type="dcterms:W3CDTF">2017-09-21T06:45:40Z</dcterms:modified>
</cp:coreProperties>
</file>